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88825"/>
  <p:notesSz cx="6858000" cy="9144000"/>
  <p:embeddedFontLst>
    <p:embeddedFont>
      <p:font typeface="Caveat"/>
      <p:regular r:id="rId22"/>
      <p:bold r:id="rId23"/>
    </p:embeddedFont>
    <p:embeddedFont>
      <p:font typeface="Constanti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39">
          <p15:clr>
            <a:srgbClr val="A4A3A4"/>
          </p15:clr>
        </p15:guide>
        <p15:guide id="2" orient="horz" pos="216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8" roundtripDataSignature="AMtx7mirMA3vqUS0wCi+XGE1/FyBL4ZY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39"/>
        <p:guide pos="216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aveat-regular.fntdata"/><Relationship Id="rId21" Type="http://schemas.openxmlformats.org/officeDocument/2006/relationships/slide" Target="slides/slide15.xml"/><Relationship Id="rId24" Type="http://schemas.openxmlformats.org/officeDocument/2006/relationships/font" Target="fonts/Constantia-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nstantia-italic.fntdata"/><Relationship Id="rId25" Type="http://schemas.openxmlformats.org/officeDocument/2006/relationships/font" Target="fonts/Constantia-bold.fntdata"/><Relationship Id="rId28" Type="http://customschemas.google.com/relationships/presentationmetadata" Target="metadata"/><Relationship Id="rId27" Type="http://schemas.openxmlformats.org/officeDocument/2006/relationships/font" Target="fonts/Constanti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c8f63a940_0_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dc8f63a940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dc8f63a940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c8f63a940_0_1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dc8f63a940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dc8f63a940_0_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c8f63a940_0_2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dc8f63a940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dc8f63a940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a8fc6b331df8605_3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a8fc6b331df8605_32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8fc6b331df8605_43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a8fc6b331df8605_4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a8fc6b331df8605_4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3d95c91b794ebb_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b3d95c91b794ebb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b3d95c91b794ebb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8fc6b331df8605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a8fc6b331df8605_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a8fc6b331df8605_108:notes"/>
          <p:cNvSpPr/>
          <p:nvPr>
            <p:ph idx="2" type="sldImg"/>
          </p:nvPr>
        </p:nvSpPr>
        <p:spPr>
          <a:xfrm>
            <a:off x="382094"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a8fc6b331df8605_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8fc6b331df8605_217:notes"/>
          <p:cNvSpPr/>
          <p:nvPr>
            <p:ph idx="2" type="sldImg"/>
          </p:nvPr>
        </p:nvSpPr>
        <p:spPr>
          <a:xfrm>
            <a:off x="382094"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a8fc6b331df8605_2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a8fc6b331df8605_270:notes"/>
          <p:cNvSpPr/>
          <p:nvPr>
            <p:ph idx="2" type="sldImg"/>
          </p:nvPr>
        </p:nvSpPr>
        <p:spPr>
          <a:xfrm>
            <a:off x="382094"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a8fc6b331df8605_2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fbf8201445cbdf_0:notes"/>
          <p:cNvSpPr/>
          <p:nvPr>
            <p:ph idx="2" type="sldImg"/>
          </p:nvPr>
        </p:nvSpPr>
        <p:spPr>
          <a:xfrm>
            <a:off x="382094"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fbf8201445cbdf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dc8f63a940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dc8f63a94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dc8f63a940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2"/>
          <p:cNvSpPr txBox="1"/>
          <p:nvPr>
            <p:ph type="ctrTitle"/>
          </p:nvPr>
        </p:nvSpPr>
        <p:spPr>
          <a:xfrm>
            <a:off x="1376792" y="1905003"/>
            <a:ext cx="9435241" cy="16255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2"/>
              </a:buClr>
              <a:buSzPts val="4200"/>
              <a:buFont typeface="Constantia"/>
              <a:buNone/>
              <a:defRPr sz="4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 type="subTitle"/>
          </p:nvPr>
        </p:nvSpPr>
        <p:spPr>
          <a:xfrm>
            <a:off x="1382103" y="3657123"/>
            <a:ext cx="9429931" cy="99107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2000"/>
              <a:buNone/>
              <a:defRPr sz="2000" cap="none">
                <a:solidFill>
                  <a:schemeClr val="lt2"/>
                </a:solidFill>
              </a:defRPr>
            </a:lvl1pPr>
            <a:lvl2pPr lvl="1" algn="ctr">
              <a:lnSpc>
                <a:spcPct val="90000"/>
              </a:lnSpc>
              <a:spcBef>
                <a:spcPts val="800"/>
              </a:spcBef>
              <a:spcAft>
                <a:spcPts val="0"/>
              </a:spcAft>
              <a:buSzPts val="2000"/>
              <a:buNone/>
              <a:defRPr>
                <a:solidFill>
                  <a:schemeClr val="lt1"/>
                </a:solidFill>
              </a:defRPr>
            </a:lvl2pPr>
            <a:lvl3pPr lvl="2" algn="ctr">
              <a:lnSpc>
                <a:spcPct val="90000"/>
              </a:lnSpc>
              <a:spcBef>
                <a:spcPts val="800"/>
              </a:spcBef>
              <a:spcAft>
                <a:spcPts val="0"/>
              </a:spcAft>
              <a:buSzPts val="1800"/>
              <a:buNone/>
              <a:defRPr>
                <a:solidFill>
                  <a:schemeClr val="lt1"/>
                </a:solidFill>
              </a:defRPr>
            </a:lvl3pPr>
            <a:lvl4pPr lvl="3" algn="ctr">
              <a:lnSpc>
                <a:spcPct val="90000"/>
              </a:lnSpc>
              <a:spcBef>
                <a:spcPts val="800"/>
              </a:spcBef>
              <a:spcAft>
                <a:spcPts val="0"/>
              </a:spcAft>
              <a:buSzPts val="1600"/>
              <a:buNone/>
              <a:defRPr>
                <a:solidFill>
                  <a:schemeClr val="lt1"/>
                </a:solidFill>
              </a:defRPr>
            </a:lvl4pPr>
            <a:lvl5pPr lvl="4" algn="ctr">
              <a:lnSpc>
                <a:spcPct val="90000"/>
              </a:lnSpc>
              <a:spcBef>
                <a:spcPts val="800"/>
              </a:spcBef>
              <a:spcAft>
                <a:spcPts val="0"/>
              </a:spcAft>
              <a:buSzPts val="1600"/>
              <a:buNone/>
              <a:defRPr>
                <a:solidFill>
                  <a:schemeClr val="lt1"/>
                </a:solidFill>
              </a:defRPr>
            </a:lvl5pPr>
            <a:lvl6pPr lvl="5" algn="ctr">
              <a:lnSpc>
                <a:spcPct val="90000"/>
              </a:lnSpc>
              <a:spcBef>
                <a:spcPts val="800"/>
              </a:spcBef>
              <a:spcAft>
                <a:spcPts val="0"/>
              </a:spcAft>
              <a:buSzPts val="1600"/>
              <a:buNone/>
              <a:defRPr>
                <a:solidFill>
                  <a:schemeClr val="lt1"/>
                </a:solidFill>
              </a:defRPr>
            </a:lvl6pPr>
            <a:lvl7pPr lvl="6" algn="ctr">
              <a:lnSpc>
                <a:spcPct val="90000"/>
              </a:lnSpc>
              <a:spcBef>
                <a:spcPts val="800"/>
              </a:spcBef>
              <a:spcAft>
                <a:spcPts val="0"/>
              </a:spcAft>
              <a:buSzPts val="1600"/>
              <a:buNone/>
              <a:defRPr>
                <a:solidFill>
                  <a:schemeClr val="lt1"/>
                </a:solidFill>
              </a:defRPr>
            </a:lvl7pPr>
            <a:lvl8pPr lvl="7" algn="ctr">
              <a:lnSpc>
                <a:spcPct val="90000"/>
              </a:lnSpc>
              <a:spcBef>
                <a:spcPts val="800"/>
              </a:spcBef>
              <a:spcAft>
                <a:spcPts val="0"/>
              </a:spcAft>
              <a:buSzPts val="1600"/>
              <a:buNone/>
              <a:defRPr>
                <a:solidFill>
                  <a:schemeClr val="lt1"/>
                </a:solidFill>
              </a:defRPr>
            </a:lvl8pPr>
            <a:lvl9pPr lvl="8" algn="ctr">
              <a:lnSpc>
                <a:spcPct val="90000"/>
              </a:lnSpc>
              <a:spcBef>
                <a:spcPts val="800"/>
              </a:spcBef>
              <a:spcAft>
                <a:spcPts val="0"/>
              </a:spcAft>
              <a:buSzPts val="1600"/>
              <a:buNone/>
              <a:defRPr>
                <a:solidFill>
                  <a:schemeClr val="lt1"/>
                </a:solidFill>
              </a:defRPr>
            </a:lvl9pPr>
          </a:lstStyle>
          <a:p/>
        </p:txBody>
      </p:sp>
      <p:sp>
        <p:nvSpPr>
          <p:cNvPr id="20" name="Google Shape;20;p12"/>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2"/>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2"/>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grpSp>
        <p:nvGrpSpPr>
          <p:cNvPr id="23" name="Google Shape;23;p12"/>
          <p:cNvGrpSpPr/>
          <p:nvPr/>
        </p:nvGrpSpPr>
        <p:grpSpPr>
          <a:xfrm>
            <a:off x="1218882" y="1600200"/>
            <a:ext cx="9739744" cy="73152"/>
            <a:chOff x="914400" y="1200150"/>
            <a:chExt cx="7306712" cy="54864"/>
          </a:xfrm>
        </p:grpSpPr>
        <p:sp>
          <p:nvSpPr>
            <p:cNvPr id="24" name="Google Shape;24;p12"/>
            <p:cNvSpPr/>
            <p:nvPr/>
          </p:nvSpPr>
          <p:spPr>
            <a:xfrm>
              <a:off x="8166248" y="12001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25" name="Google Shape;25;p12"/>
            <p:cNvSpPr/>
            <p:nvPr/>
          </p:nvSpPr>
          <p:spPr>
            <a:xfrm>
              <a:off x="914400" y="12001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grpSp>
          <p:nvGrpSpPr>
            <p:cNvPr id="26" name="Google Shape;26;p12"/>
            <p:cNvGrpSpPr/>
            <p:nvPr/>
          </p:nvGrpSpPr>
          <p:grpSpPr>
            <a:xfrm>
              <a:off x="1036847" y="1207626"/>
              <a:ext cx="7074290" cy="38998"/>
              <a:chOff x="2141408" y="1752956"/>
              <a:chExt cx="7315200" cy="38998"/>
            </a:xfrm>
          </p:grpSpPr>
          <p:cxnSp>
            <p:nvCxnSpPr>
              <p:cNvPr id="27" name="Google Shape;27;p12"/>
              <p:cNvCxnSpPr/>
              <p:nvPr/>
            </p:nvCxnSpPr>
            <p:spPr>
              <a:xfrm>
                <a:off x="2141408" y="1752956"/>
                <a:ext cx="7315200" cy="0"/>
              </a:xfrm>
              <a:prstGeom prst="straightConnector1">
                <a:avLst/>
              </a:prstGeom>
              <a:noFill/>
              <a:ln cap="flat" cmpd="sng" w="12700">
                <a:solidFill>
                  <a:schemeClr val="lt2"/>
                </a:solidFill>
                <a:prstDash val="solid"/>
                <a:miter lim="800000"/>
                <a:headEnd len="sm" w="sm" type="none"/>
                <a:tailEnd len="sm" w="sm" type="none"/>
              </a:ln>
            </p:spPr>
          </p:cxnSp>
          <p:cxnSp>
            <p:nvCxnSpPr>
              <p:cNvPr id="28" name="Google Shape;28;p12"/>
              <p:cNvCxnSpPr/>
              <p:nvPr/>
            </p:nvCxnSpPr>
            <p:spPr>
              <a:xfrm>
                <a:off x="2141408" y="1791954"/>
                <a:ext cx="7315200" cy="0"/>
              </a:xfrm>
              <a:prstGeom prst="straightConnector1">
                <a:avLst/>
              </a:prstGeom>
              <a:noFill/>
              <a:ln cap="flat" cmpd="sng" w="12700">
                <a:solidFill>
                  <a:schemeClr val="lt2"/>
                </a:solidFill>
                <a:prstDash val="solid"/>
                <a:miter lim="800000"/>
                <a:headEnd len="sm" w="sm" type="none"/>
                <a:tailEnd len="sm" w="sm" type="none"/>
              </a:ln>
            </p:spPr>
          </p:cxnSp>
        </p:grpSp>
      </p:grpSp>
      <p:grpSp>
        <p:nvGrpSpPr>
          <p:cNvPr id="29" name="Google Shape;29;p12"/>
          <p:cNvGrpSpPr/>
          <p:nvPr/>
        </p:nvGrpSpPr>
        <p:grpSpPr>
          <a:xfrm>
            <a:off x="1218882" y="4851400"/>
            <a:ext cx="9739744" cy="73152"/>
            <a:chOff x="914400" y="3638550"/>
            <a:chExt cx="7306712" cy="54864"/>
          </a:xfrm>
        </p:grpSpPr>
        <p:sp>
          <p:nvSpPr>
            <p:cNvPr id="30" name="Google Shape;30;p12"/>
            <p:cNvSpPr/>
            <p:nvPr/>
          </p:nvSpPr>
          <p:spPr>
            <a:xfrm>
              <a:off x="8166248" y="36385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31" name="Google Shape;31;p12"/>
            <p:cNvSpPr/>
            <p:nvPr/>
          </p:nvSpPr>
          <p:spPr>
            <a:xfrm>
              <a:off x="914400" y="36385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grpSp>
          <p:nvGrpSpPr>
            <p:cNvPr id="32" name="Google Shape;32;p12"/>
            <p:cNvGrpSpPr/>
            <p:nvPr/>
          </p:nvGrpSpPr>
          <p:grpSpPr>
            <a:xfrm>
              <a:off x="1036847" y="3646026"/>
              <a:ext cx="7074290" cy="38998"/>
              <a:chOff x="2141408" y="1752956"/>
              <a:chExt cx="7315200" cy="38998"/>
            </a:xfrm>
          </p:grpSpPr>
          <p:cxnSp>
            <p:nvCxnSpPr>
              <p:cNvPr id="33" name="Google Shape;33;p12"/>
              <p:cNvCxnSpPr/>
              <p:nvPr/>
            </p:nvCxnSpPr>
            <p:spPr>
              <a:xfrm>
                <a:off x="2141408" y="1752956"/>
                <a:ext cx="7315200" cy="0"/>
              </a:xfrm>
              <a:prstGeom prst="straightConnector1">
                <a:avLst/>
              </a:prstGeom>
              <a:noFill/>
              <a:ln cap="flat" cmpd="sng" w="12700">
                <a:solidFill>
                  <a:schemeClr val="lt2"/>
                </a:solidFill>
                <a:prstDash val="solid"/>
                <a:miter lim="800000"/>
                <a:headEnd len="sm" w="sm" type="none"/>
                <a:tailEnd len="sm" w="sm" type="none"/>
              </a:ln>
            </p:spPr>
          </p:cxnSp>
          <p:cxnSp>
            <p:nvCxnSpPr>
              <p:cNvPr id="34" name="Google Shape;34;p12"/>
              <p:cNvCxnSpPr/>
              <p:nvPr/>
            </p:nvCxnSpPr>
            <p:spPr>
              <a:xfrm>
                <a:off x="2141408" y="1791954"/>
                <a:ext cx="7315200" cy="0"/>
              </a:xfrm>
              <a:prstGeom prst="straightConnector1">
                <a:avLst/>
              </a:prstGeom>
              <a:noFill/>
              <a:ln cap="flat" cmpd="sng" w="12700">
                <a:solidFill>
                  <a:schemeClr val="lt2"/>
                </a:solidFill>
                <a:prstDash val="solid"/>
                <a:miter lim="800000"/>
                <a:headEnd len="sm" w="sm" type="none"/>
                <a:tailEnd len="sm" w="sm" type="none"/>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11" name="Shape 111"/>
        <p:cNvGrpSpPr/>
        <p:nvPr/>
      </p:nvGrpSpPr>
      <p:grpSpPr>
        <a:xfrm>
          <a:off x="0" y="0"/>
          <a:ext cx="0" cy="0"/>
          <a:chOff x="0" y="0"/>
          <a:chExt cx="0" cy="0"/>
        </a:xfrm>
      </p:grpSpPr>
      <p:sp>
        <p:nvSpPr>
          <p:cNvPr id="112" name="Google Shape;112;p20"/>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Constantia"/>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p:nvPr/>
        </p:nvSpPr>
        <p:spPr>
          <a:xfrm>
            <a:off x="1218883" y="1803400"/>
            <a:ext cx="6602280" cy="4267200"/>
          </a:xfrm>
          <a:prstGeom prst="rect">
            <a:avLst/>
          </a:prstGeom>
          <a:noFill/>
          <a:ln cap="flat" cmpd="sng" w="12700">
            <a:solidFill>
              <a:schemeClr val="dk1"/>
            </a:solidFill>
            <a:prstDash val="solid"/>
            <a:miter lim="800000"/>
            <a:headEnd len="sm" w="sm" type="none"/>
            <a:tailEnd len="sm" w="sm" type="none"/>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descr="Segnaposto vuoto per aggiungere un'immagine. Fare clic sul segnaposto e selezionare l'immagine che si vuole aggiungere." id="114" name="Google Shape;114;p20"/>
          <p:cNvSpPr/>
          <p:nvPr>
            <p:ph idx="2" type="pic"/>
          </p:nvPr>
        </p:nvSpPr>
        <p:spPr>
          <a:xfrm>
            <a:off x="1338739" y="1925320"/>
            <a:ext cx="6362567" cy="4023360"/>
          </a:xfrm>
          <a:prstGeom prst="rect">
            <a:avLst/>
          </a:prstGeom>
          <a:solidFill>
            <a:schemeClr val="lt2"/>
          </a:solidFill>
          <a:ln>
            <a:noFill/>
          </a:ln>
        </p:spPr>
        <p:txBody>
          <a:bodyPr anchorCtr="0" anchor="t" bIns="45700" lIns="91425" spcFirstLastPara="1" rIns="91425" wrap="square" tIns="914400">
            <a:normAutofit/>
          </a:bodyPr>
          <a:lstStyle>
            <a:lvl1pPr lvl="0" marR="0" rtl="0" algn="ctr">
              <a:lnSpc>
                <a:spcPct val="90000"/>
              </a:lnSpc>
              <a:spcBef>
                <a:spcPts val="1800"/>
              </a:spcBef>
              <a:spcAft>
                <a:spcPts val="0"/>
              </a:spcAft>
              <a:buClr>
                <a:schemeClr val="dk1"/>
              </a:buClr>
              <a:buSzPts val="2400"/>
              <a:buFont typeface="Arial"/>
              <a:buNone/>
              <a:defRPr b="0" i="0" sz="2400" u="none" cap="none" strike="noStrike">
                <a:solidFill>
                  <a:schemeClr val="dk1"/>
                </a:solidFill>
                <a:latin typeface="Constantia"/>
                <a:ea typeface="Constantia"/>
                <a:cs typeface="Constantia"/>
                <a:sym typeface="Constantia"/>
              </a:defRPr>
            </a:lvl1pPr>
            <a:lvl2pPr lvl="1" marR="0" rtl="0" algn="l">
              <a:lnSpc>
                <a:spcPct val="90000"/>
              </a:lnSpc>
              <a:spcBef>
                <a:spcPts val="800"/>
              </a:spcBef>
              <a:spcAft>
                <a:spcPts val="0"/>
              </a:spcAft>
              <a:buClr>
                <a:schemeClr val="dk1"/>
              </a:buClr>
              <a:buSzPts val="2800"/>
              <a:buFont typeface="Arial"/>
              <a:buNone/>
              <a:defRPr b="0" i="0" sz="2800" u="none" cap="none" strike="noStrike">
                <a:solidFill>
                  <a:schemeClr val="dk1"/>
                </a:solidFill>
                <a:latin typeface="Constantia"/>
                <a:ea typeface="Constantia"/>
                <a:cs typeface="Constantia"/>
                <a:sym typeface="Constantia"/>
              </a:defRPr>
            </a:lvl2pPr>
            <a:lvl3pPr lvl="2"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onstantia"/>
                <a:ea typeface="Constantia"/>
                <a:cs typeface="Constantia"/>
                <a:sym typeface="Constantia"/>
              </a:defRPr>
            </a:lvl3pPr>
            <a:lvl4pPr lvl="3"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Constantia"/>
                <a:ea typeface="Constantia"/>
                <a:cs typeface="Constantia"/>
                <a:sym typeface="Constantia"/>
              </a:defRPr>
            </a:lvl4pPr>
            <a:lvl5pPr lvl="4"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Constantia"/>
                <a:ea typeface="Constantia"/>
                <a:cs typeface="Constantia"/>
                <a:sym typeface="Constantia"/>
              </a:defRPr>
            </a:lvl5pPr>
            <a:lvl6pPr lvl="5"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Constantia"/>
                <a:ea typeface="Constantia"/>
                <a:cs typeface="Constantia"/>
                <a:sym typeface="Constantia"/>
              </a:defRPr>
            </a:lvl6pPr>
            <a:lvl7pPr lvl="6"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Constantia"/>
                <a:ea typeface="Constantia"/>
                <a:cs typeface="Constantia"/>
                <a:sym typeface="Constantia"/>
              </a:defRPr>
            </a:lvl7pPr>
            <a:lvl8pPr lvl="7"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Constantia"/>
                <a:ea typeface="Constantia"/>
                <a:cs typeface="Constantia"/>
                <a:sym typeface="Constantia"/>
              </a:defRPr>
            </a:lvl8pPr>
            <a:lvl9pPr lvl="8"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Constantia"/>
                <a:ea typeface="Constantia"/>
                <a:cs typeface="Constantia"/>
                <a:sym typeface="Constantia"/>
              </a:defRPr>
            </a:lvl9pPr>
          </a:lstStyle>
          <a:p/>
        </p:txBody>
      </p:sp>
      <p:sp>
        <p:nvSpPr>
          <p:cNvPr id="115" name="Google Shape;115;p20"/>
          <p:cNvSpPr txBox="1"/>
          <p:nvPr>
            <p:ph idx="1" type="body"/>
          </p:nvPr>
        </p:nvSpPr>
        <p:spPr>
          <a:xfrm>
            <a:off x="8125883" y="1803401"/>
            <a:ext cx="2844060" cy="4165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600"/>
              </a:spcBef>
              <a:spcAft>
                <a:spcPts val="0"/>
              </a:spcAft>
              <a:buSzPts val="2000"/>
              <a:buNone/>
              <a:defRPr sz="2000"/>
            </a:lvl1pPr>
            <a:lvl2pPr indent="-228600" lvl="1" marL="914400" algn="l">
              <a:lnSpc>
                <a:spcPct val="90000"/>
              </a:lnSpc>
              <a:spcBef>
                <a:spcPts val="800"/>
              </a:spcBef>
              <a:spcAft>
                <a:spcPts val="0"/>
              </a:spcAft>
              <a:buSzPts val="1200"/>
              <a:buNone/>
              <a:defRPr sz="1200"/>
            </a:lvl2pPr>
            <a:lvl3pPr indent="-228600" lvl="2" marL="1371600" algn="l">
              <a:lnSpc>
                <a:spcPct val="90000"/>
              </a:lnSpc>
              <a:spcBef>
                <a:spcPts val="800"/>
              </a:spcBef>
              <a:spcAft>
                <a:spcPts val="0"/>
              </a:spcAft>
              <a:buSzPts val="1000"/>
              <a:buNone/>
              <a:defRPr sz="1000"/>
            </a:lvl3pPr>
            <a:lvl4pPr indent="-228600" lvl="3" marL="1828800" algn="l">
              <a:lnSpc>
                <a:spcPct val="90000"/>
              </a:lnSpc>
              <a:spcBef>
                <a:spcPts val="800"/>
              </a:spcBef>
              <a:spcAft>
                <a:spcPts val="0"/>
              </a:spcAft>
              <a:buSzPts val="900"/>
              <a:buNone/>
              <a:defRPr sz="900"/>
            </a:lvl4pPr>
            <a:lvl5pPr indent="-228600" lvl="4" marL="2286000" algn="l">
              <a:lnSpc>
                <a:spcPct val="90000"/>
              </a:lnSpc>
              <a:spcBef>
                <a:spcPts val="800"/>
              </a:spcBef>
              <a:spcAft>
                <a:spcPts val="0"/>
              </a:spcAft>
              <a:buSzPts val="900"/>
              <a:buNone/>
              <a:defRPr sz="900"/>
            </a:lvl5pPr>
            <a:lvl6pPr indent="-228600" lvl="5" marL="2743200" algn="l">
              <a:lnSpc>
                <a:spcPct val="90000"/>
              </a:lnSpc>
              <a:spcBef>
                <a:spcPts val="800"/>
              </a:spcBef>
              <a:spcAft>
                <a:spcPts val="0"/>
              </a:spcAft>
              <a:buSzPts val="900"/>
              <a:buNone/>
              <a:defRPr sz="900"/>
            </a:lvl6pPr>
            <a:lvl7pPr indent="-228600" lvl="6" marL="3200400" algn="l">
              <a:lnSpc>
                <a:spcPct val="90000"/>
              </a:lnSpc>
              <a:spcBef>
                <a:spcPts val="800"/>
              </a:spcBef>
              <a:spcAft>
                <a:spcPts val="0"/>
              </a:spcAft>
              <a:buSzPts val="900"/>
              <a:buNone/>
              <a:defRPr sz="900"/>
            </a:lvl7pPr>
            <a:lvl8pPr indent="-228600" lvl="7" marL="3657600" algn="l">
              <a:lnSpc>
                <a:spcPct val="90000"/>
              </a:lnSpc>
              <a:spcBef>
                <a:spcPts val="800"/>
              </a:spcBef>
              <a:spcAft>
                <a:spcPts val="0"/>
              </a:spcAft>
              <a:buSzPts val="900"/>
              <a:buNone/>
              <a:defRPr sz="900"/>
            </a:lvl8pPr>
            <a:lvl9pPr indent="-228600" lvl="8" marL="4114800" algn="l">
              <a:lnSpc>
                <a:spcPct val="90000"/>
              </a:lnSpc>
              <a:spcBef>
                <a:spcPts val="800"/>
              </a:spcBef>
              <a:spcAft>
                <a:spcPts val="0"/>
              </a:spcAft>
              <a:buSzPts val="900"/>
              <a:buNone/>
              <a:defRPr sz="900"/>
            </a:lvl9pPr>
          </a:lstStyle>
          <a:p/>
        </p:txBody>
      </p:sp>
      <p:sp>
        <p:nvSpPr>
          <p:cNvPr id="116" name="Google Shape;116;p20"/>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0"/>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0"/>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19" name="Shape 119"/>
        <p:cNvGrpSpPr/>
        <p:nvPr/>
      </p:nvGrpSpPr>
      <p:grpSpPr>
        <a:xfrm>
          <a:off x="0" y="0"/>
          <a:ext cx="0" cy="0"/>
          <a:chOff x="0" y="0"/>
          <a:chExt cx="0" cy="0"/>
        </a:xfrm>
      </p:grpSpPr>
      <p:sp>
        <p:nvSpPr>
          <p:cNvPr id="120" name="Google Shape;120;p21"/>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1"/>
          <p:cNvSpPr txBox="1"/>
          <p:nvPr>
            <p:ph idx="1" type="body"/>
          </p:nvPr>
        </p:nvSpPr>
        <p:spPr>
          <a:xfrm rot="5400000">
            <a:off x="3960813" y="-938530"/>
            <a:ext cx="4267200" cy="97510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8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30200" lvl="4" marL="2286000" algn="l">
              <a:lnSpc>
                <a:spcPct val="90000"/>
              </a:lnSpc>
              <a:spcBef>
                <a:spcPts val="800"/>
              </a:spcBef>
              <a:spcAft>
                <a:spcPts val="0"/>
              </a:spcAft>
              <a:buSzPts val="1600"/>
              <a:buChar char="•"/>
              <a:defRPr/>
            </a:lvl5pPr>
            <a:lvl6pPr indent="-330200" lvl="5" marL="2743200" algn="l">
              <a:lnSpc>
                <a:spcPct val="90000"/>
              </a:lnSpc>
              <a:spcBef>
                <a:spcPts val="800"/>
              </a:spcBef>
              <a:spcAft>
                <a:spcPts val="0"/>
              </a:spcAft>
              <a:buSzPts val="1600"/>
              <a:buChar char="•"/>
              <a:defRPr/>
            </a:lvl6pPr>
            <a:lvl7pPr indent="-330200" lvl="6" marL="3200400" algn="l">
              <a:lnSpc>
                <a:spcPct val="90000"/>
              </a:lnSpc>
              <a:spcBef>
                <a:spcPts val="800"/>
              </a:spcBef>
              <a:spcAft>
                <a:spcPts val="0"/>
              </a:spcAft>
              <a:buSzPts val="1600"/>
              <a:buChar char="•"/>
              <a:defRPr/>
            </a:lvl7pPr>
            <a:lvl8pPr indent="-330200" lvl="7" marL="3657600" algn="l">
              <a:lnSpc>
                <a:spcPct val="90000"/>
              </a:lnSpc>
              <a:spcBef>
                <a:spcPts val="800"/>
              </a:spcBef>
              <a:spcAft>
                <a:spcPts val="0"/>
              </a:spcAft>
              <a:buSzPts val="1600"/>
              <a:buChar char="•"/>
              <a:defRPr/>
            </a:lvl8pPr>
            <a:lvl9pPr indent="-330200" lvl="8" marL="4114800" algn="l">
              <a:lnSpc>
                <a:spcPct val="90000"/>
              </a:lnSpc>
              <a:spcBef>
                <a:spcPts val="800"/>
              </a:spcBef>
              <a:spcAft>
                <a:spcPts val="0"/>
              </a:spcAft>
              <a:buSzPts val="1600"/>
              <a:buChar char="•"/>
              <a:defRPr/>
            </a:lvl9pPr>
          </a:lstStyle>
          <a:p/>
        </p:txBody>
      </p:sp>
      <p:sp>
        <p:nvSpPr>
          <p:cNvPr id="122" name="Google Shape;122;p21"/>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1"/>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1"/>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25" name="Shape 125"/>
        <p:cNvGrpSpPr/>
        <p:nvPr/>
      </p:nvGrpSpPr>
      <p:grpSpPr>
        <a:xfrm>
          <a:off x="0" y="0"/>
          <a:ext cx="0" cy="0"/>
          <a:chOff x="0" y="0"/>
          <a:chExt cx="0" cy="0"/>
        </a:xfrm>
      </p:grpSpPr>
      <p:sp>
        <p:nvSpPr>
          <p:cNvPr id="126" name="Google Shape;126;p22"/>
          <p:cNvSpPr txBox="1"/>
          <p:nvPr>
            <p:ph type="title"/>
          </p:nvPr>
        </p:nvSpPr>
        <p:spPr>
          <a:xfrm rot="5400000">
            <a:off x="7588251" y="2681287"/>
            <a:ext cx="5661025"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2"/>
          <p:cNvSpPr txBox="1"/>
          <p:nvPr>
            <p:ph idx="1" type="body"/>
          </p:nvPr>
        </p:nvSpPr>
        <p:spPr>
          <a:xfrm rot="5400000">
            <a:off x="2593976" y="-941388"/>
            <a:ext cx="5661025" cy="84137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8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30200" lvl="4" marL="2286000" algn="l">
              <a:lnSpc>
                <a:spcPct val="90000"/>
              </a:lnSpc>
              <a:spcBef>
                <a:spcPts val="800"/>
              </a:spcBef>
              <a:spcAft>
                <a:spcPts val="0"/>
              </a:spcAft>
              <a:buSzPts val="1600"/>
              <a:buChar char="•"/>
              <a:defRPr/>
            </a:lvl5pPr>
            <a:lvl6pPr indent="-330200" lvl="5" marL="2743200" algn="l">
              <a:lnSpc>
                <a:spcPct val="90000"/>
              </a:lnSpc>
              <a:spcBef>
                <a:spcPts val="800"/>
              </a:spcBef>
              <a:spcAft>
                <a:spcPts val="0"/>
              </a:spcAft>
              <a:buSzPts val="1600"/>
              <a:buChar char="•"/>
              <a:defRPr/>
            </a:lvl6pPr>
            <a:lvl7pPr indent="-330200" lvl="6" marL="3200400" algn="l">
              <a:lnSpc>
                <a:spcPct val="90000"/>
              </a:lnSpc>
              <a:spcBef>
                <a:spcPts val="800"/>
              </a:spcBef>
              <a:spcAft>
                <a:spcPts val="0"/>
              </a:spcAft>
              <a:buSzPts val="1600"/>
              <a:buChar char="•"/>
              <a:defRPr/>
            </a:lvl7pPr>
            <a:lvl8pPr indent="-330200" lvl="7" marL="3657600" algn="l">
              <a:lnSpc>
                <a:spcPct val="90000"/>
              </a:lnSpc>
              <a:spcBef>
                <a:spcPts val="800"/>
              </a:spcBef>
              <a:spcAft>
                <a:spcPts val="0"/>
              </a:spcAft>
              <a:buSzPts val="1600"/>
              <a:buChar char="•"/>
              <a:defRPr/>
            </a:lvl8pPr>
            <a:lvl9pPr indent="-330200" lvl="8" marL="4114800" algn="l">
              <a:lnSpc>
                <a:spcPct val="90000"/>
              </a:lnSpc>
              <a:spcBef>
                <a:spcPts val="800"/>
              </a:spcBef>
              <a:spcAft>
                <a:spcPts val="0"/>
              </a:spcAft>
              <a:buSzPts val="1600"/>
              <a:buChar char="•"/>
              <a:defRPr/>
            </a:lvl9pPr>
          </a:lstStyle>
          <a:p/>
        </p:txBody>
      </p:sp>
      <p:sp>
        <p:nvSpPr>
          <p:cNvPr id="128" name="Google Shape;128;p22"/>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2"/>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2"/>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43" name="Shape 43"/>
        <p:cNvGrpSpPr/>
        <p:nvPr/>
      </p:nvGrpSpPr>
      <p:grpSpPr>
        <a:xfrm>
          <a:off x="0" y="0"/>
          <a:ext cx="0" cy="0"/>
          <a:chOff x="0" y="0"/>
          <a:chExt cx="0" cy="0"/>
        </a:xfrm>
      </p:grpSpPr>
      <p:sp>
        <p:nvSpPr>
          <p:cNvPr id="44" name="Google Shape;44;p13"/>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 type="body"/>
          </p:nvPr>
        </p:nvSpPr>
        <p:spPr>
          <a:xfrm>
            <a:off x="1218883" y="1803400"/>
            <a:ext cx="9751060" cy="4267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8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30200" lvl="4" marL="2286000" algn="l">
              <a:lnSpc>
                <a:spcPct val="90000"/>
              </a:lnSpc>
              <a:spcBef>
                <a:spcPts val="800"/>
              </a:spcBef>
              <a:spcAft>
                <a:spcPts val="0"/>
              </a:spcAft>
              <a:buSzPts val="1600"/>
              <a:buChar char="•"/>
              <a:defRPr/>
            </a:lvl5pPr>
            <a:lvl6pPr indent="-330200" lvl="5" marL="2743200" algn="l">
              <a:lnSpc>
                <a:spcPct val="90000"/>
              </a:lnSpc>
              <a:spcBef>
                <a:spcPts val="800"/>
              </a:spcBef>
              <a:spcAft>
                <a:spcPts val="0"/>
              </a:spcAft>
              <a:buSzPts val="1600"/>
              <a:buChar char="•"/>
              <a:defRPr/>
            </a:lvl6pPr>
            <a:lvl7pPr indent="-330200" lvl="6" marL="3200400" algn="l">
              <a:lnSpc>
                <a:spcPct val="90000"/>
              </a:lnSpc>
              <a:spcBef>
                <a:spcPts val="800"/>
              </a:spcBef>
              <a:spcAft>
                <a:spcPts val="0"/>
              </a:spcAft>
              <a:buSzPts val="1600"/>
              <a:buChar char="•"/>
              <a:defRPr/>
            </a:lvl7pPr>
            <a:lvl8pPr indent="-330200" lvl="7" marL="3657600" algn="l">
              <a:lnSpc>
                <a:spcPct val="90000"/>
              </a:lnSpc>
              <a:spcBef>
                <a:spcPts val="800"/>
              </a:spcBef>
              <a:spcAft>
                <a:spcPts val="0"/>
              </a:spcAft>
              <a:buSzPts val="1600"/>
              <a:buChar char="•"/>
              <a:defRPr/>
            </a:lvl8pPr>
            <a:lvl9pPr indent="-330200" lvl="8" marL="4114800" algn="l">
              <a:lnSpc>
                <a:spcPct val="90000"/>
              </a:lnSpc>
              <a:spcBef>
                <a:spcPts val="800"/>
              </a:spcBef>
              <a:spcAft>
                <a:spcPts val="0"/>
              </a:spcAft>
              <a:buSzPts val="1600"/>
              <a:buChar char="•"/>
              <a:defRPr/>
            </a:lvl9pPr>
          </a:lstStyle>
          <a:p/>
        </p:txBody>
      </p:sp>
      <p:sp>
        <p:nvSpPr>
          <p:cNvPr id="46" name="Google Shape;46;p13"/>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49" name="Shape 49"/>
        <p:cNvGrpSpPr/>
        <p:nvPr/>
      </p:nvGrpSpPr>
      <p:grpSpPr>
        <a:xfrm>
          <a:off x="0" y="0"/>
          <a:ext cx="0" cy="0"/>
          <a:chOff x="0" y="0"/>
          <a:chExt cx="0" cy="0"/>
        </a:xfrm>
      </p:grpSpPr>
      <p:sp>
        <p:nvSpPr>
          <p:cNvPr id="50" name="Google Shape;50;p14"/>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Constantia"/>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 type="body"/>
          </p:nvPr>
        </p:nvSpPr>
        <p:spPr>
          <a:xfrm>
            <a:off x="1218883" y="1803400"/>
            <a:ext cx="6602281" cy="426720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SzPts val="2400"/>
              <a:buChar char="•"/>
              <a:defRPr sz="2400"/>
            </a:lvl1pPr>
            <a:lvl2pPr indent="-355600" lvl="1" marL="914400" algn="l">
              <a:lnSpc>
                <a:spcPct val="90000"/>
              </a:lnSpc>
              <a:spcBef>
                <a:spcPts val="800"/>
              </a:spcBef>
              <a:spcAft>
                <a:spcPts val="0"/>
              </a:spcAft>
              <a:buSzPts val="2000"/>
              <a:buChar char="•"/>
              <a:defRPr sz="2000"/>
            </a:lvl2pPr>
            <a:lvl3pPr indent="-342900" lvl="2" marL="1371600" algn="l">
              <a:lnSpc>
                <a:spcPct val="90000"/>
              </a:lnSpc>
              <a:spcBef>
                <a:spcPts val="800"/>
              </a:spcBef>
              <a:spcAft>
                <a:spcPts val="0"/>
              </a:spcAft>
              <a:buSzPts val="1800"/>
              <a:buChar char="•"/>
              <a:defRPr sz="18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30200" lvl="5" marL="2743200" algn="l">
              <a:lnSpc>
                <a:spcPct val="90000"/>
              </a:lnSpc>
              <a:spcBef>
                <a:spcPts val="800"/>
              </a:spcBef>
              <a:spcAft>
                <a:spcPts val="0"/>
              </a:spcAft>
              <a:buSzPts val="1600"/>
              <a:buChar char="•"/>
              <a:defRPr sz="1600"/>
            </a:lvl6pPr>
            <a:lvl7pPr indent="-330200" lvl="6" marL="3200400" algn="l">
              <a:lnSpc>
                <a:spcPct val="90000"/>
              </a:lnSpc>
              <a:spcBef>
                <a:spcPts val="800"/>
              </a:spcBef>
              <a:spcAft>
                <a:spcPts val="0"/>
              </a:spcAft>
              <a:buSzPts val="1600"/>
              <a:buChar char="•"/>
              <a:defRPr sz="1600"/>
            </a:lvl7pPr>
            <a:lvl8pPr indent="-330200" lvl="7" marL="3657600" algn="l">
              <a:lnSpc>
                <a:spcPct val="90000"/>
              </a:lnSpc>
              <a:spcBef>
                <a:spcPts val="800"/>
              </a:spcBef>
              <a:spcAft>
                <a:spcPts val="0"/>
              </a:spcAft>
              <a:buSzPts val="1600"/>
              <a:buChar char="•"/>
              <a:defRPr sz="1600"/>
            </a:lvl8pPr>
            <a:lvl9pPr indent="-330200" lvl="8" marL="4114800" algn="l">
              <a:lnSpc>
                <a:spcPct val="90000"/>
              </a:lnSpc>
              <a:spcBef>
                <a:spcPts val="800"/>
              </a:spcBef>
              <a:spcAft>
                <a:spcPts val="0"/>
              </a:spcAft>
              <a:buSzPts val="1600"/>
              <a:buChar char="•"/>
              <a:defRPr sz="1600"/>
            </a:lvl9pPr>
          </a:lstStyle>
          <a:p/>
        </p:txBody>
      </p:sp>
      <p:sp>
        <p:nvSpPr>
          <p:cNvPr id="52" name="Google Shape;52;p14"/>
          <p:cNvSpPr txBox="1"/>
          <p:nvPr>
            <p:ph idx="2" type="body"/>
          </p:nvPr>
        </p:nvSpPr>
        <p:spPr>
          <a:xfrm>
            <a:off x="8125883" y="1803400"/>
            <a:ext cx="2844060" cy="42672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600"/>
              </a:spcBef>
              <a:spcAft>
                <a:spcPts val="0"/>
              </a:spcAft>
              <a:buSzPts val="2000"/>
              <a:buNone/>
              <a:defRPr sz="2000"/>
            </a:lvl1pPr>
            <a:lvl2pPr indent="-228600" lvl="1" marL="914400" algn="l">
              <a:lnSpc>
                <a:spcPct val="90000"/>
              </a:lnSpc>
              <a:spcBef>
                <a:spcPts val="800"/>
              </a:spcBef>
              <a:spcAft>
                <a:spcPts val="0"/>
              </a:spcAft>
              <a:buSzPts val="1200"/>
              <a:buNone/>
              <a:defRPr sz="1200"/>
            </a:lvl2pPr>
            <a:lvl3pPr indent="-228600" lvl="2" marL="1371600" algn="l">
              <a:lnSpc>
                <a:spcPct val="90000"/>
              </a:lnSpc>
              <a:spcBef>
                <a:spcPts val="800"/>
              </a:spcBef>
              <a:spcAft>
                <a:spcPts val="0"/>
              </a:spcAft>
              <a:buSzPts val="1000"/>
              <a:buNone/>
              <a:defRPr sz="1000"/>
            </a:lvl3pPr>
            <a:lvl4pPr indent="-228600" lvl="3" marL="1828800" algn="l">
              <a:lnSpc>
                <a:spcPct val="90000"/>
              </a:lnSpc>
              <a:spcBef>
                <a:spcPts val="800"/>
              </a:spcBef>
              <a:spcAft>
                <a:spcPts val="0"/>
              </a:spcAft>
              <a:buSzPts val="900"/>
              <a:buNone/>
              <a:defRPr sz="900"/>
            </a:lvl4pPr>
            <a:lvl5pPr indent="-228600" lvl="4" marL="2286000" algn="l">
              <a:lnSpc>
                <a:spcPct val="90000"/>
              </a:lnSpc>
              <a:spcBef>
                <a:spcPts val="800"/>
              </a:spcBef>
              <a:spcAft>
                <a:spcPts val="0"/>
              </a:spcAft>
              <a:buSzPts val="900"/>
              <a:buNone/>
              <a:defRPr sz="900"/>
            </a:lvl5pPr>
            <a:lvl6pPr indent="-228600" lvl="5" marL="2743200" algn="l">
              <a:lnSpc>
                <a:spcPct val="90000"/>
              </a:lnSpc>
              <a:spcBef>
                <a:spcPts val="800"/>
              </a:spcBef>
              <a:spcAft>
                <a:spcPts val="0"/>
              </a:spcAft>
              <a:buSzPts val="900"/>
              <a:buNone/>
              <a:defRPr sz="900"/>
            </a:lvl6pPr>
            <a:lvl7pPr indent="-228600" lvl="6" marL="3200400" algn="l">
              <a:lnSpc>
                <a:spcPct val="90000"/>
              </a:lnSpc>
              <a:spcBef>
                <a:spcPts val="800"/>
              </a:spcBef>
              <a:spcAft>
                <a:spcPts val="0"/>
              </a:spcAft>
              <a:buSzPts val="900"/>
              <a:buNone/>
              <a:defRPr sz="900"/>
            </a:lvl7pPr>
            <a:lvl8pPr indent="-228600" lvl="7" marL="3657600" algn="l">
              <a:lnSpc>
                <a:spcPct val="90000"/>
              </a:lnSpc>
              <a:spcBef>
                <a:spcPts val="800"/>
              </a:spcBef>
              <a:spcAft>
                <a:spcPts val="0"/>
              </a:spcAft>
              <a:buSzPts val="900"/>
              <a:buNone/>
              <a:defRPr sz="900"/>
            </a:lvl8pPr>
            <a:lvl9pPr indent="-228600" lvl="8" marL="4114800" algn="l">
              <a:lnSpc>
                <a:spcPct val="90000"/>
              </a:lnSpc>
              <a:spcBef>
                <a:spcPts val="800"/>
              </a:spcBef>
              <a:spcAft>
                <a:spcPts val="0"/>
              </a:spcAft>
              <a:buSzPts val="900"/>
              <a:buNone/>
              <a:defRPr sz="900"/>
            </a:lvl9pPr>
          </a:lstStyle>
          <a:p/>
        </p:txBody>
      </p:sp>
      <p:sp>
        <p:nvSpPr>
          <p:cNvPr id="53" name="Google Shape;53;p14"/>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type="blank">
  <p:cSld name="BLANK">
    <p:spTree>
      <p:nvGrpSpPr>
        <p:cNvPr id="56" name="Shape 56"/>
        <p:cNvGrpSpPr/>
        <p:nvPr/>
      </p:nvGrpSpPr>
      <p:grpSpPr>
        <a:xfrm>
          <a:off x="0" y="0"/>
          <a:ext cx="0" cy="0"/>
          <a:chOff x="0" y="0"/>
          <a:chExt cx="0" cy="0"/>
        </a:xfrm>
      </p:grpSpPr>
      <p:sp>
        <p:nvSpPr>
          <p:cNvPr id="57" name="Google Shape;57;p15"/>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1"/>
          <p:cNvSpPr txBox="1"/>
          <p:nvPr>
            <p:ph type="ctrTitle"/>
          </p:nvPr>
        </p:nvSpPr>
        <p:spPr>
          <a:xfrm>
            <a:off x="1376792" y="1905003"/>
            <a:ext cx="9435241" cy="16255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2"/>
              </a:buClr>
              <a:buSzPts val="4200"/>
              <a:buFont typeface="Constantia"/>
              <a:buNone/>
              <a:defRPr sz="4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1"/>
          <p:cNvSpPr txBox="1"/>
          <p:nvPr>
            <p:ph idx="1" type="subTitle"/>
          </p:nvPr>
        </p:nvSpPr>
        <p:spPr>
          <a:xfrm>
            <a:off x="1382103" y="3657123"/>
            <a:ext cx="9429931" cy="99107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2000"/>
              <a:buNone/>
              <a:defRPr sz="2000" cap="none">
                <a:solidFill>
                  <a:schemeClr val="lt2"/>
                </a:solidFill>
              </a:defRPr>
            </a:lvl1pPr>
            <a:lvl2pPr lvl="1" algn="ctr">
              <a:lnSpc>
                <a:spcPct val="90000"/>
              </a:lnSpc>
              <a:spcBef>
                <a:spcPts val="800"/>
              </a:spcBef>
              <a:spcAft>
                <a:spcPts val="0"/>
              </a:spcAft>
              <a:buSzPts val="2000"/>
              <a:buNone/>
              <a:defRPr>
                <a:solidFill>
                  <a:schemeClr val="lt1"/>
                </a:solidFill>
              </a:defRPr>
            </a:lvl2pPr>
            <a:lvl3pPr lvl="2" algn="ctr">
              <a:lnSpc>
                <a:spcPct val="90000"/>
              </a:lnSpc>
              <a:spcBef>
                <a:spcPts val="800"/>
              </a:spcBef>
              <a:spcAft>
                <a:spcPts val="0"/>
              </a:spcAft>
              <a:buSzPts val="1800"/>
              <a:buNone/>
              <a:defRPr>
                <a:solidFill>
                  <a:schemeClr val="lt1"/>
                </a:solidFill>
              </a:defRPr>
            </a:lvl3pPr>
            <a:lvl4pPr lvl="3" algn="ctr">
              <a:lnSpc>
                <a:spcPct val="90000"/>
              </a:lnSpc>
              <a:spcBef>
                <a:spcPts val="800"/>
              </a:spcBef>
              <a:spcAft>
                <a:spcPts val="0"/>
              </a:spcAft>
              <a:buSzPts val="1600"/>
              <a:buNone/>
              <a:defRPr>
                <a:solidFill>
                  <a:schemeClr val="lt1"/>
                </a:solidFill>
              </a:defRPr>
            </a:lvl4pPr>
            <a:lvl5pPr lvl="4" algn="ctr">
              <a:lnSpc>
                <a:spcPct val="90000"/>
              </a:lnSpc>
              <a:spcBef>
                <a:spcPts val="800"/>
              </a:spcBef>
              <a:spcAft>
                <a:spcPts val="0"/>
              </a:spcAft>
              <a:buSzPts val="1600"/>
              <a:buNone/>
              <a:defRPr>
                <a:solidFill>
                  <a:schemeClr val="lt1"/>
                </a:solidFill>
              </a:defRPr>
            </a:lvl5pPr>
            <a:lvl6pPr lvl="5" algn="ctr">
              <a:lnSpc>
                <a:spcPct val="90000"/>
              </a:lnSpc>
              <a:spcBef>
                <a:spcPts val="800"/>
              </a:spcBef>
              <a:spcAft>
                <a:spcPts val="0"/>
              </a:spcAft>
              <a:buSzPts val="1600"/>
              <a:buNone/>
              <a:defRPr>
                <a:solidFill>
                  <a:schemeClr val="lt1"/>
                </a:solidFill>
              </a:defRPr>
            </a:lvl6pPr>
            <a:lvl7pPr lvl="6" algn="ctr">
              <a:lnSpc>
                <a:spcPct val="90000"/>
              </a:lnSpc>
              <a:spcBef>
                <a:spcPts val="800"/>
              </a:spcBef>
              <a:spcAft>
                <a:spcPts val="0"/>
              </a:spcAft>
              <a:buSzPts val="1600"/>
              <a:buNone/>
              <a:defRPr>
                <a:solidFill>
                  <a:schemeClr val="lt1"/>
                </a:solidFill>
              </a:defRPr>
            </a:lvl7pPr>
            <a:lvl8pPr lvl="7" algn="ctr">
              <a:lnSpc>
                <a:spcPct val="90000"/>
              </a:lnSpc>
              <a:spcBef>
                <a:spcPts val="800"/>
              </a:spcBef>
              <a:spcAft>
                <a:spcPts val="0"/>
              </a:spcAft>
              <a:buSzPts val="1600"/>
              <a:buNone/>
              <a:defRPr>
                <a:solidFill>
                  <a:schemeClr val="lt1"/>
                </a:solidFill>
              </a:defRPr>
            </a:lvl8pPr>
            <a:lvl9pPr lvl="8" algn="ctr">
              <a:lnSpc>
                <a:spcPct val="90000"/>
              </a:lnSpc>
              <a:spcBef>
                <a:spcPts val="800"/>
              </a:spcBef>
              <a:spcAft>
                <a:spcPts val="0"/>
              </a:spcAft>
              <a:buSzPts val="1600"/>
              <a:buNone/>
              <a:defRPr>
                <a:solidFill>
                  <a:schemeClr val="lt1"/>
                </a:solidFill>
              </a:defRPr>
            </a:lvl9pPr>
          </a:lstStyle>
          <a:p/>
        </p:txBody>
      </p:sp>
      <p:sp>
        <p:nvSpPr>
          <p:cNvPr id="63" name="Google Shape;63;p11"/>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1"/>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grpSp>
        <p:nvGrpSpPr>
          <p:cNvPr id="66" name="Google Shape;66;p11"/>
          <p:cNvGrpSpPr/>
          <p:nvPr/>
        </p:nvGrpSpPr>
        <p:grpSpPr>
          <a:xfrm>
            <a:off x="1218882" y="1600200"/>
            <a:ext cx="9739744" cy="73152"/>
            <a:chOff x="914400" y="1200150"/>
            <a:chExt cx="7306712" cy="54864"/>
          </a:xfrm>
        </p:grpSpPr>
        <p:sp>
          <p:nvSpPr>
            <p:cNvPr id="67" name="Google Shape;67;p11"/>
            <p:cNvSpPr/>
            <p:nvPr/>
          </p:nvSpPr>
          <p:spPr>
            <a:xfrm>
              <a:off x="8166248" y="12001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68" name="Google Shape;68;p11"/>
            <p:cNvSpPr/>
            <p:nvPr/>
          </p:nvSpPr>
          <p:spPr>
            <a:xfrm>
              <a:off x="914400" y="12001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grpSp>
          <p:nvGrpSpPr>
            <p:cNvPr id="69" name="Google Shape;69;p11"/>
            <p:cNvGrpSpPr/>
            <p:nvPr/>
          </p:nvGrpSpPr>
          <p:grpSpPr>
            <a:xfrm>
              <a:off x="1036847" y="1207626"/>
              <a:ext cx="7074290" cy="38998"/>
              <a:chOff x="2141408" y="1752956"/>
              <a:chExt cx="7315200" cy="38998"/>
            </a:xfrm>
          </p:grpSpPr>
          <p:cxnSp>
            <p:nvCxnSpPr>
              <p:cNvPr id="70" name="Google Shape;70;p11"/>
              <p:cNvCxnSpPr/>
              <p:nvPr/>
            </p:nvCxnSpPr>
            <p:spPr>
              <a:xfrm>
                <a:off x="2141408" y="1752956"/>
                <a:ext cx="7315200" cy="0"/>
              </a:xfrm>
              <a:prstGeom prst="straightConnector1">
                <a:avLst/>
              </a:prstGeom>
              <a:noFill/>
              <a:ln cap="flat" cmpd="sng" w="12700">
                <a:solidFill>
                  <a:schemeClr val="lt2"/>
                </a:solidFill>
                <a:prstDash val="solid"/>
                <a:miter lim="800000"/>
                <a:headEnd len="sm" w="sm" type="none"/>
                <a:tailEnd len="sm" w="sm" type="none"/>
              </a:ln>
            </p:spPr>
          </p:cxnSp>
          <p:cxnSp>
            <p:nvCxnSpPr>
              <p:cNvPr id="71" name="Google Shape;71;p11"/>
              <p:cNvCxnSpPr/>
              <p:nvPr/>
            </p:nvCxnSpPr>
            <p:spPr>
              <a:xfrm>
                <a:off x="2141408" y="1791954"/>
                <a:ext cx="7315200" cy="0"/>
              </a:xfrm>
              <a:prstGeom prst="straightConnector1">
                <a:avLst/>
              </a:prstGeom>
              <a:noFill/>
              <a:ln cap="flat" cmpd="sng" w="12700">
                <a:solidFill>
                  <a:schemeClr val="lt2"/>
                </a:solidFill>
                <a:prstDash val="solid"/>
                <a:miter lim="800000"/>
                <a:headEnd len="sm" w="sm" type="none"/>
                <a:tailEnd len="sm" w="sm" type="none"/>
              </a:ln>
            </p:spPr>
          </p:cxnSp>
        </p:grpSp>
      </p:grpSp>
      <p:grpSp>
        <p:nvGrpSpPr>
          <p:cNvPr id="72" name="Google Shape;72;p11"/>
          <p:cNvGrpSpPr/>
          <p:nvPr/>
        </p:nvGrpSpPr>
        <p:grpSpPr>
          <a:xfrm>
            <a:off x="1218882" y="4851400"/>
            <a:ext cx="9739744" cy="73152"/>
            <a:chOff x="914400" y="3638550"/>
            <a:chExt cx="7306712" cy="54864"/>
          </a:xfrm>
        </p:grpSpPr>
        <p:sp>
          <p:nvSpPr>
            <p:cNvPr id="73" name="Google Shape;73;p11"/>
            <p:cNvSpPr/>
            <p:nvPr/>
          </p:nvSpPr>
          <p:spPr>
            <a:xfrm>
              <a:off x="8166248" y="36385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74" name="Google Shape;74;p11"/>
            <p:cNvSpPr/>
            <p:nvPr/>
          </p:nvSpPr>
          <p:spPr>
            <a:xfrm>
              <a:off x="914400" y="3638550"/>
              <a:ext cx="54864" cy="54864"/>
            </a:xfrm>
            <a:prstGeom prst="ellipse">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grpSp>
          <p:nvGrpSpPr>
            <p:cNvPr id="75" name="Google Shape;75;p11"/>
            <p:cNvGrpSpPr/>
            <p:nvPr/>
          </p:nvGrpSpPr>
          <p:grpSpPr>
            <a:xfrm>
              <a:off x="1036847" y="3646026"/>
              <a:ext cx="7074290" cy="38998"/>
              <a:chOff x="2141408" y="1752956"/>
              <a:chExt cx="7315200" cy="38998"/>
            </a:xfrm>
          </p:grpSpPr>
          <p:cxnSp>
            <p:nvCxnSpPr>
              <p:cNvPr id="76" name="Google Shape;76;p11"/>
              <p:cNvCxnSpPr/>
              <p:nvPr/>
            </p:nvCxnSpPr>
            <p:spPr>
              <a:xfrm>
                <a:off x="2141408" y="1752956"/>
                <a:ext cx="7315200" cy="0"/>
              </a:xfrm>
              <a:prstGeom prst="straightConnector1">
                <a:avLst/>
              </a:prstGeom>
              <a:noFill/>
              <a:ln cap="flat" cmpd="sng" w="12700">
                <a:solidFill>
                  <a:schemeClr val="lt2"/>
                </a:solidFill>
                <a:prstDash val="solid"/>
                <a:miter lim="800000"/>
                <a:headEnd len="sm" w="sm" type="none"/>
                <a:tailEnd len="sm" w="sm" type="none"/>
              </a:ln>
            </p:spPr>
          </p:cxnSp>
          <p:cxnSp>
            <p:nvCxnSpPr>
              <p:cNvPr id="77" name="Google Shape;77;p11"/>
              <p:cNvCxnSpPr/>
              <p:nvPr/>
            </p:nvCxnSpPr>
            <p:spPr>
              <a:xfrm>
                <a:off x="2141408" y="1791954"/>
                <a:ext cx="7315200" cy="0"/>
              </a:xfrm>
              <a:prstGeom prst="straightConnector1">
                <a:avLst/>
              </a:prstGeom>
              <a:noFill/>
              <a:ln cap="flat" cmpd="sng" w="12700">
                <a:solidFill>
                  <a:schemeClr val="lt2"/>
                </a:solidFill>
                <a:prstDash val="solid"/>
                <a:miter lim="800000"/>
                <a:headEnd len="sm" w="sm" type="none"/>
                <a:tailEnd len="sm" w="sm" type="none"/>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78" name="Shape 78"/>
        <p:cNvGrpSpPr/>
        <p:nvPr/>
      </p:nvGrpSpPr>
      <p:grpSpPr>
        <a:xfrm>
          <a:off x="0" y="0"/>
          <a:ext cx="0" cy="0"/>
          <a:chOff x="0" y="0"/>
          <a:chExt cx="0" cy="0"/>
        </a:xfrm>
      </p:grpSpPr>
      <p:sp>
        <p:nvSpPr>
          <p:cNvPr id="79" name="Google Shape;79;p16"/>
          <p:cNvSpPr txBox="1"/>
          <p:nvPr>
            <p:ph type="title"/>
          </p:nvPr>
        </p:nvSpPr>
        <p:spPr>
          <a:xfrm>
            <a:off x="1422030" y="990599"/>
            <a:ext cx="9344765" cy="223520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100"/>
              <a:buFont typeface="Constantia"/>
              <a:buNone/>
              <a:defRPr b="0" sz="41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a:off x="1422030" y="3733800"/>
            <a:ext cx="9344765" cy="12192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2000"/>
              <a:buNone/>
              <a:defRPr sz="2000" cap="none">
                <a:solidFill>
                  <a:schemeClr val="dk1"/>
                </a:solidFill>
              </a:defRPr>
            </a:lvl1pPr>
            <a:lvl2pPr indent="-228600" lvl="1" marL="914400" algn="l">
              <a:lnSpc>
                <a:spcPct val="90000"/>
              </a:lnSpc>
              <a:spcBef>
                <a:spcPts val="800"/>
              </a:spcBef>
              <a:spcAft>
                <a:spcPts val="0"/>
              </a:spcAft>
              <a:buSzPts val="1800"/>
              <a:buNone/>
              <a:defRPr sz="1800">
                <a:solidFill>
                  <a:srgbClr val="A08F8A"/>
                </a:solidFill>
              </a:defRPr>
            </a:lvl2pPr>
            <a:lvl3pPr indent="-228600" lvl="2" marL="1371600" algn="l">
              <a:lnSpc>
                <a:spcPct val="90000"/>
              </a:lnSpc>
              <a:spcBef>
                <a:spcPts val="800"/>
              </a:spcBef>
              <a:spcAft>
                <a:spcPts val="0"/>
              </a:spcAft>
              <a:buSzPts val="1600"/>
              <a:buNone/>
              <a:defRPr sz="1600">
                <a:solidFill>
                  <a:srgbClr val="A08F8A"/>
                </a:solidFill>
              </a:defRPr>
            </a:lvl3pPr>
            <a:lvl4pPr indent="-228600" lvl="3" marL="1828800" algn="l">
              <a:lnSpc>
                <a:spcPct val="90000"/>
              </a:lnSpc>
              <a:spcBef>
                <a:spcPts val="800"/>
              </a:spcBef>
              <a:spcAft>
                <a:spcPts val="0"/>
              </a:spcAft>
              <a:buSzPts val="1400"/>
              <a:buNone/>
              <a:defRPr sz="1400">
                <a:solidFill>
                  <a:srgbClr val="A08F8A"/>
                </a:solidFill>
              </a:defRPr>
            </a:lvl4pPr>
            <a:lvl5pPr indent="-228600" lvl="4" marL="2286000" algn="l">
              <a:lnSpc>
                <a:spcPct val="90000"/>
              </a:lnSpc>
              <a:spcBef>
                <a:spcPts val="800"/>
              </a:spcBef>
              <a:spcAft>
                <a:spcPts val="0"/>
              </a:spcAft>
              <a:buSzPts val="1400"/>
              <a:buNone/>
              <a:defRPr sz="1400">
                <a:solidFill>
                  <a:srgbClr val="A08F8A"/>
                </a:solidFill>
              </a:defRPr>
            </a:lvl5pPr>
            <a:lvl6pPr indent="-228600" lvl="5" marL="2743200" algn="l">
              <a:lnSpc>
                <a:spcPct val="90000"/>
              </a:lnSpc>
              <a:spcBef>
                <a:spcPts val="800"/>
              </a:spcBef>
              <a:spcAft>
                <a:spcPts val="0"/>
              </a:spcAft>
              <a:buSzPts val="1400"/>
              <a:buNone/>
              <a:defRPr sz="1400">
                <a:solidFill>
                  <a:srgbClr val="A08F8A"/>
                </a:solidFill>
              </a:defRPr>
            </a:lvl6pPr>
            <a:lvl7pPr indent="-228600" lvl="6" marL="3200400" algn="l">
              <a:lnSpc>
                <a:spcPct val="90000"/>
              </a:lnSpc>
              <a:spcBef>
                <a:spcPts val="800"/>
              </a:spcBef>
              <a:spcAft>
                <a:spcPts val="0"/>
              </a:spcAft>
              <a:buSzPts val="1400"/>
              <a:buNone/>
              <a:defRPr sz="1400">
                <a:solidFill>
                  <a:srgbClr val="A08F8A"/>
                </a:solidFill>
              </a:defRPr>
            </a:lvl7pPr>
            <a:lvl8pPr indent="-228600" lvl="7" marL="3657600" algn="l">
              <a:lnSpc>
                <a:spcPct val="90000"/>
              </a:lnSpc>
              <a:spcBef>
                <a:spcPts val="800"/>
              </a:spcBef>
              <a:spcAft>
                <a:spcPts val="0"/>
              </a:spcAft>
              <a:buSzPts val="1400"/>
              <a:buNone/>
              <a:defRPr sz="1400">
                <a:solidFill>
                  <a:srgbClr val="A08F8A"/>
                </a:solidFill>
              </a:defRPr>
            </a:lvl8pPr>
            <a:lvl9pPr indent="-228600" lvl="8" marL="4114800" algn="l">
              <a:lnSpc>
                <a:spcPct val="90000"/>
              </a:lnSpc>
              <a:spcBef>
                <a:spcPts val="800"/>
              </a:spcBef>
              <a:spcAft>
                <a:spcPts val="0"/>
              </a:spcAft>
              <a:buSzPts val="1400"/>
              <a:buNone/>
              <a:defRPr sz="1400">
                <a:solidFill>
                  <a:srgbClr val="A08F8A"/>
                </a:solidFill>
              </a:defRPr>
            </a:lvl9pPr>
          </a:lstStyle>
          <a:p/>
        </p:txBody>
      </p:sp>
      <p:sp>
        <p:nvSpPr>
          <p:cNvPr id="81" name="Google Shape;81;p16"/>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grpSp>
        <p:nvGrpSpPr>
          <p:cNvPr id="84" name="Google Shape;84;p16"/>
          <p:cNvGrpSpPr/>
          <p:nvPr/>
        </p:nvGrpSpPr>
        <p:grpSpPr>
          <a:xfrm>
            <a:off x="3273781" y="3475736"/>
            <a:ext cx="5641267" cy="54864"/>
            <a:chOff x="2455975" y="2588441"/>
            <a:chExt cx="4232051" cy="41148"/>
          </a:xfrm>
        </p:grpSpPr>
        <p:sp>
          <p:nvSpPr>
            <p:cNvPr id="85" name="Google Shape;85;p16"/>
            <p:cNvSpPr/>
            <p:nvPr/>
          </p:nvSpPr>
          <p:spPr>
            <a:xfrm>
              <a:off x="6642306" y="2588441"/>
              <a:ext cx="45720" cy="41148"/>
            </a:xfrm>
            <a:prstGeom prst="ellipse">
              <a:avLst/>
            </a:prstGeom>
            <a:solidFill>
              <a:schemeClr val="dk1"/>
            </a:solidFill>
            <a:ln cap="flat" cmpd="sng" w="264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sp>
          <p:nvSpPr>
            <p:cNvPr id="86" name="Google Shape;86;p16"/>
            <p:cNvSpPr/>
            <p:nvPr/>
          </p:nvSpPr>
          <p:spPr>
            <a:xfrm>
              <a:off x="2455975" y="2588441"/>
              <a:ext cx="45720" cy="41148"/>
            </a:xfrm>
            <a:prstGeom prst="ellipse">
              <a:avLst/>
            </a:prstGeom>
            <a:solidFill>
              <a:schemeClr val="dk1"/>
            </a:solidFill>
            <a:ln cap="flat" cmpd="sng" w="264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nstantia"/>
                <a:buNone/>
              </a:pPr>
              <a:r>
                <a:t/>
              </a:r>
              <a:endParaRPr b="0" i="0" sz="1800" u="none" cap="none" strike="noStrike">
                <a:solidFill>
                  <a:srgbClr val="FFFFFF"/>
                </a:solidFill>
                <a:latin typeface="Constantia"/>
                <a:ea typeface="Constantia"/>
                <a:cs typeface="Constantia"/>
                <a:sym typeface="Constantia"/>
              </a:endParaRPr>
            </a:p>
          </p:txBody>
        </p:sp>
        <p:grpSp>
          <p:nvGrpSpPr>
            <p:cNvPr id="87" name="Google Shape;87;p16"/>
            <p:cNvGrpSpPr/>
            <p:nvPr/>
          </p:nvGrpSpPr>
          <p:grpSpPr>
            <a:xfrm>
              <a:off x="2563229" y="2594391"/>
              <a:ext cx="4023360" cy="29249"/>
              <a:chOff x="2550323" y="3458731"/>
              <a:chExt cx="4023360" cy="38998"/>
            </a:xfrm>
          </p:grpSpPr>
          <p:cxnSp>
            <p:nvCxnSpPr>
              <p:cNvPr id="88" name="Google Shape;88;p16"/>
              <p:cNvCxnSpPr/>
              <p:nvPr/>
            </p:nvCxnSpPr>
            <p:spPr>
              <a:xfrm>
                <a:off x="2550323" y="3458731"/>
                <a:ext cx="4023360" cy="0"/>
              </a:xfrm>
              <a:prstGeom prst="straightConnector1">
                <a:avLst/>
              </a:prstGeom>
              <a:noFill/>
              <a:ln cap="flat" cmpd="sng" w="12700">
                <a:solidFill>
                  <a:schemeClr val="dk1"/>
                </a:solidFill>
                <a:prstDash val="solid"/>
                <a:round/>
                <a:headEnd len="sm" w="sm" type="none"/>
                <a:tailEnd len="sm" w="sm" type="none"/>
              </a:ln>
            </p:spPr>
          </p:cxnSp>
          <p:cxnSp>
            <p:nvCxnSpPr>
              <p:cNvPr id="89" name="Google Shape;89;p16"/>
              <p:cNvCxnSpPr/>
              <p:nvPr/>
            </p:nvCxnSpPr>
            <p:spPr>
              <a:xfrm>
                <a:off x="2550323" y="3497729"/>
                <a:ext cx="4023360" cy="0"/>
              </a:xfrm>
              <a:prstGeom prst="straightConnector1">
                <a:avLst/>
              </a:prstGeom>
              <a:noFill/>
              <a:ln cap="flat" cmpd="sng" w="12700">
                <a:solidFill>
                  <a:schemeClr val="dk1"/>
                </a:solidFill>
                <a:prstDash val="solid"/>
                <a:round/>
                <a:headEnd len="sm" w="sm" type="none"/>
                <a:tailEnd len="sm" w="sm" type="none"/>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90" name="Shape 90"/>
        <p:cNvGrpSpPr/>
        <p:nvPr/>
      </p:nvGrpSpPr>
      <p:grpSpPr>
        <a:xfrm>
          <a:off x="0" y="0"/>
          <a:ext cx="0" cy="0"/>
          <a:chOff x="0" y="0"/>
          <a:chExt cx="0" cy="0"/>
        </a:xfrm>
      </p:grpSpPr>
      <p:sp>
        <p:nvSpPr>
          <p:cNvPr id="91" name="Google Shape;91;p17"/>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7"/>
          <p:cNvSpPr txBox="1"/>
          <p:nvPr>
            <p:ph idx="1" type="body"/>
          </p:nvPr>
        </p:nvSpPr>
        <p:spPr>
          <a:xfrm>
            <a:off x="1218883" y="1803400"/>
            <a:ext cx="4773956" cy="4267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SzPts val="2400"/>
              <a:buChar char="•"/>
              <a:defRPr sz="2400"/>
            </a:lvl1pPr>
            <a:lvl2pPr indent="-355600" lvl="1" marL="914400" algn="l">
              <a:lnSpc>
                <a:spcPct val="90000"/>
              </a:lnSpc>
              <a:spcBef>
                <a:spcPts val="800"/>
              </a:spcBef>
              <a:spcAft>
                <a:spcPts val="0"/>
              </a:spcAft>
              <a:buSzPts val="2000"/>
              <a:buChar char="•"/>
              <a:defRPr sz="2000"/>
            </a:lvl2pPr>
            <a:lvl3pPr indent="-342900" lvl="2" marL="1371600" algn="l">
              <a:lnSpc>
                <a:spcPct val="90000"/>
              </a:lnSpc>
              <a:spcBef>
                <a:spcPts val="800"/>
              </a:spcBef>
              <a:spcAft>
                <a:spcPts val="0"/>
              </a:spcAft>
              <a:buSzPts val="1800"/>
              <a:buChar char="•"/>
              <a:defRPr sz="18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42900" lvl="5" marL="2743200" algn="l">
              <a:lnSpc>
                <a:spcPct val="90000"/>
              </a:lnSpc>
              <a:spcBef>
                <a:spcPts val="800"/>
              </a:spcBef>
              <a:spcAft>
                <a:spcPts val="0"/>
              </a:spcAft>
              <a:buSzPts val="1800"/>
              <a:buChar char="•"/>
              <a:defRPr sz="1800"/>
            </a:lvl6pPr>
            <a:lvl7pPr indent="-342900" lvl="6" marL="3200400" algn="l">
              <a:lnSpc>
                <a:spcPct val="90000"/>
              </a:lnSpc>
              <a:spcBef>
                <a:spcPts val="800"/>
              </a:spcBef>
              <a:spcAft>
                <a:spcPts val="0"/>
              </a:spcAft>
              <a:buSzPts val="1800"/>
              <a:buChar char="•"/>
              <a:defRPr sz="1800"/>
            </a:lvl7pPr>
            <a:lvl8pPr indent="-342900" lvl="7" marL="3657600" algn="l">
              <a:lnSpc>
                <a:spcPct val="90000"/>
              </a:lnSpc>
              <a:spcBef>
                <a:spcPts val="800"/>
              </a:spcBef>
              <a:spcAft>
                <a:spcPts val="0"/>
              </a:spcAft>
              <a:buSzPts val="1800"/>
              <a:buChar char="•"/>
              <a:defRPr sz="1800"/>
            </a:lvl8pPr>
            <a:lvl9pPr indent="-342900" lvl="8" marL="4114800" algn="l">
              <a:lnSpc>
                <a:spcPct val="90000"/>
              </a:lnSpc>
              <a:spcBef>
                <a:spcPts val="800"/>
              </a:spcBef>
              <a:spcAft>
                <a:spcPts val="0"/>
              </a:spcAft>
              <a:buSzPts val="1800"/>
              <a:buChar char="•"/>
              <a:defRPr sz="1800"/>
            </a:lvl9pPr>
          </a:lstStyle>
          <a:p/>
        </p:txBody>
      </p:sp>
      <p:sp>
        <p:nvSpPr>
          <p:cNvPr id="93" name="Google Shape;93;p17"/>
          <p:cNvSpPr txBox="1"/>
          <p:nvPr>
            <p:ph idx="2" type="body"/>
          </p:nvPr>
        </p:nvSpPr>
        <p:spPr>
          <a:xfrm>
            <a:off x="6195986" y="1803400"/>
            <a:ext cx="4773956" cy="4267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SzPts val="2400"/>
              <a:buChar char="•"/>
              <a:defRPr sz="2400"/>
            </a:lvl1pPr>
            <a:lvl2pPr indent="-355600" lvl="1" marL="914400" algn="l">
              <a:lnSpc>
                <a:spcPct val="90000"/>
              </a:lnSpc>
              <a:spcBef>
                <a:spcPts val="800"/>
              </a:spcBef>
              <a:spcAft>
                <a:spcPts val="0"/>
              </a:spcAft>
              <a:buSzPts val="2000"/>
              <a:buChar char="•"/>
              <a:defRPr sz="2000"/>
            </a:lvl2pPr>
            <a:lvl3pPr indent="-342900" lvl="2" marL="1371600" algn="l">
              <a:lnSpc>
                <a:spcPct val="90000"/>
              </a:lnSpc>
              <a:spcBef>
                <a:spcPts val="800"/>
              </a:spcBef>
              <a:spcAft>
                <a:spcPts val="0"/>
              </a:spcAft>
              <a:buSzPts val="1800"/>
              <a:buChar char="•"/>
              <a:defRPr sz="18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42900" lvl="5" marL="2743200" algn="l">
              <a:lnSpc>
                <a:spcPct val="90000"/>
              </a:lnSpc>
              <a:spcBef>
                <a:spcPts val="800"/>
              </a:spcBef>
              <a:spcAft>
                <a:spcPts val="0"/>
              </a:spcAft>
              <a:buSzPts val="1800"/>
              <a:buChar char="•"/>
              <a:defRPr sz="1800"/>
            </a:lvl6pPr>
            <a:lvl7pPr indent="-342900" lvl="6" marL="3200400" algn="l">
              <a:lnSpc>
                <a:spcPct val="90000"/>
              </a:lnSpc>
              <a:spcBef>
                <a:spcPts val="800"/>
              </a:spcBef>
              <a:spcAft>
                <a:spcPts val="0"/>
              </a:spcAft>
              <a:buSzPts val="1800"/>
              <a:buChar char="•"/>
              <a:defRPr sz="1800"/>
            </a:lvl7pPr>
            <a:lvl8pPr indent="-342900" lvl="7" marL="3657600" algn="l">
              <a:lnSpc>
                <a:spcPct val="90000"/>
              </a:lnSpc>
              <a:spcBef>
                <a:spcPts val="800"/>
              </a:spcBef>
              <a:spcAft>
                <a:spcPts val="0"/>
              </a:spcAft>
              <a:buSzPts val="1800"/>
              <a:buChar char="•"/>
              <a:defRPr sz="1800"/>
            </a:lvl8pPr>
            <a:lvl9pPr indent="-342900" lvl="8" marL="4114800" algn="l">
              <a:lnSpc>
                <a:spcPct val="90000"/>
              </a:lnSpc>
              <a:spcBef>
                <a:spcPts val="800"/>
              </a:spcBef>
              <a:spcAft>
                <a:spcPts val="0"/>
              </a:spcAft>
              <a:buSzPts val="1800"/>
              <a:buChar char="•"/>
              <a:defRPr sz="1800"/>
            </a:lvl9pPr>
          </a:lstStyle>
          <a:p/>
        </p:txBody>
      </p:sp>
      <p:sp>
        <p:nvSpPr>
          <p:cNvPr id="94" name="Google Shape;94;p17"/>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7"/>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97" name="Shape 97"/>
        <p:cNvGrpSpPr/>
        <p:nvPr/>
      </p:nvGrpSpPr>
      <p:grpSpPr>
        <a:xfrm>
          <a:off x="0" y="0"/>
          <a:ext cx="0" cy="0"/>
          <a:chOff x="0" y="0"/>
          <a:chExt cx="0" cy="0"/>
        </a:xfrm>
      </p:grpSpPr>
      <p:sp>
        <p:nvSpPr>
          <p:cNvPr id="98" name="Google Shape;98;p18"/>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Constant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8"/>
          <p:cNvSpPr txBox="1"/>
          <p:nvPr>
            <p:ph idx="1" type="body"/>
          </p:nvPr>
        </p:nvSpPr>
        <p:spPr>
          <a:xfrm>
            <a:off x="1222945" y="1803400"/>
            <a:ext cx="4769806" cy="711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1" sz="2000"/>
            </a:lvl1pPr>
            <a:lvl2pPr indent="-228600" lvl="1" marL="914400" algn="l">
              <a:lnSpc>
                <a:spcPct val="90000"/>
              </a:lnSpc>
              <a:spcBef>
                <a:spcPts val="8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800"/>
              </a:spcBef>
              <a:spcAft>
                <a:spcPts val="0"/>
              </a:spcAft>
              <a:buSzPts val="1600"/>
              <a:buNone/>
              <a:defRPr b="1" sz="1600"/>
            </a:lvl5pPr>
            <a:lvl6pPr indent="-228600" lvl="5" marL="2743200" algn="l">
              <a:lnSpc>
                <a:spcPct val="90000"/>
              </a:lnSpc>
              <a:spcBef>
                <a:spcPts val="800"/>
              </a:spcBef>
              <a:spcAft>
                <a:spcPts val="0"/>
              </a:spcAft>
              <a:buSzPts val="1600"/>
              <a:buNone/>
              <a:defRPr b="1" sz="1600"/>
            </a:lvl6pPr>
            <a:lvl7pPr indent="-228600" lvl="6" marL="3200400" algn="l">
              <a:lnSpc>
                <a:spcPct val="90000"/>
              </a:lnSpc>
              <a:spcBef>
                <a:spcPts val="800"/>
              </a:spcBef>
              <a:spcAft>
                <a:spcPts val="0"/>
              </a:spcAft>
              <a:buSzPts val="1600"/>
              <a:buNone/>
              <a:defRPr b="1" sz="1600"/>
            </a:lvl7pPr>
            <a:lvl8pPr indent="-228600" lvl="7" marL="3657600" algn="l">
              <a:lnSpc>
                <a:spcPct val="90000"/>
              </a:lnSpc>
              <a:spcBef>
                <a:spcPts val="800"/>
              </a:spcBef>
              <a:spcAft>
                <a:spcPts val="0"/>
              </a:spcAft>
              <a:buSzPts val="1600"/>
              <a:buNone/>
              <a:defRPr b="1" sz="1600"/>
            </a:lvl8pPr>
            <a:lvl9pPr indent="-228600" lvl="8" marL="4114800" algn="l">
              <a:lnSpc>
                <a:spcPct val="90000"/>
              </a:lnSpc>
              <a:spcBef>
                <a:spcPts val="800"/>
              </a:spcBef>
              <a:spcAft>
                <a:spcPts val="0"/>
              </a:spcAft>
              <a:buSzPts val="1600"/>
              <a:buNone/>
              <a:defRPr b="1" sz="1600"/>
            </a:lvl9pPr>
          </a:lstStyle>
          <a:p/>
        </p:txBody>
      </p:sp>
      <p:sp>
        <p:nvSpPr>
          <p:cNvPr id="100" name="Google Shape;100;p18"/>
          <p:cNvSpPr txBox="1"/>
          <p:nvPr>
            <p:ph idx="2" type="body"/>
          </p:nvPr>
        </p:nvSpPr>
        <p:spPr>
          <a:xfrm>
            <a:off x="1218883" y="2514600"/>
            <a:ext cx="4773956" cy="3556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600"/>
              </a:spcBef>
              <a:spcAft>
                <a:spcPts val="0"/>
              </a:spcAft>
              <a:buSzPts val="2000"/>
              <a:buChar char="•"/>
              <a:defRPr sz="2000"/>
            </a:lvl1pPr>
            <a:lvl2pPr indent="-342900" lvl="1" marL="914400" algn="l">
              <a:lnSpc>
                <a:spcPct val="90000"/>
              </a:lnSpc>
              <a:spcBef>
                <a:spcPts val="8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800"/>
              </a:spcBef>
              <a:spcAft>
                <a:spcPts val="0"/>
              </a:spcAft>
              <a:buSzPts val="1400"/>
              <a:buChar char="•"/>
              <a:defRPr sz="1400"/>
            </a:lvl5pPr>
            <a:lvl6pPr indent="-317500" lvl="5" marL="2743200" algn="l">
              <a:lnSpc>
                <a:spcPct val="90000"/>
              </a:lnSpc>
              <a:spcBef>
                <a:spcPts val="800"/>
              </a:spcBef>
              <a:spcAft>
                <a:spcPts val="0"/>
              </a:spcAft>
              <a:buSzPts val="1400"/>
              <a:buChar char="•"/>
              <a:defRPr sz="1400"/>
            </a:lvl6pPr>
            <a:lvl7pPr indent="-317500" lvl="6" marL="3200400" algn="l">
              <a:lnSpc>
                <a:spcPct val="90000"/>
              </a:lnSpc>
              <a:spcBef>
                <a:spcPts val="800"/>
              </a:spcBef>
              <a:spcAft>
                <a:spcPts val="0"/>
              </a:spcAft>
              <a:buSzPts val="1400"/>
              <a:buChar char="•"/>
              <a:defRPr sz="1400"/>
            </a:lvl7pPr>
            <a:lvl8pPr indent="-317500" lvl="7" marL="3657600" algn="l">
              <a:lnSpc>
                <a:spcPct val="90000"/>
              </a:lnSpc>
              <a:spcBef>
                <a:spcPts val="800"/>
              </a:spcBef>
              <a:spcAft>
                <a:spcPts val="0"/>
              </a:spcAft>
              <a:buSzPts val="1400"/>
              <a:buChar char="•"/>
              <a:defRPr sz="1400"/>
            </a:lvl8pPr>
            <a:lvl9pPr indent="-317500" lvl="8" marL="4114800" algn="l">
              <a:lnSpc>
                <a:spcPct val="90000"/>
              </a:lnSpc>
              <a:spcBef>
                <a:spcPts val="800"/>
              </a:spcBef>
              <a:spcAft>
                <a:spcPts val="0"/>
              </a:spcAft>
              <a:buSzPts val="1400"/>
              <a:buChar char="•"/>
              <a:defRPr sz="1400"/>
            </a:lvl9pPr>
          </a:lstStyle>
          <a:p/>
        </p:txBody>
      </p:sp>
      <p:sp>
        <p:nvSpPr>
          <p:cNvPr id="101" name="Google Shape;101;p18"/>
          <p:cNvSpPr txBox="1"/>
          <p:nvPr>
            <p:ph idx="3" type="body"/>
          </p:nvPr>
        </p:nvSpPr>
        <p:spPr>
          <a:xfrm>
            <a:off x="6200049" y="1803400"/>
            <a:ext cx="4769806" cy="711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1" sz="2000"/>
            </a:lvl1pPr>
            <a:lvl2pPr indent="-228600" lvl="1" marL="914400" algn="l">
              <a:lnSpc>
                <a:spcPct val="90000"/>
              </a:lnSpc>
              <a:spcBef>
                <a:spcPts val="8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800"/>
              </a:spcBef>
              <a:spcAft>
                <a:spcPts val="0"/>
              </a:spcAft>
              <a:buSzPts val="1600"/>
              <a:buNone/>
              <a:defRPr b="1" sz="1600"/>
            </a:lvl5pPr>
            <a:lvl6pPr indent="-228600" lvl="5" marL="2743200" algn="l">
              <a:lnSpc>
                <a:spcPct val="90000"/>
              </a:lnSpc>
              <a:spcBef>
                <a:spcPts val="800"/>
              </a:spcBef>
              <a:spcAft>
                <a:spcPts val="0"/>
              </a:spcAft>
              <a:buSzPts val="1600"/>
              <a:buNone/>
              <a:defRPr b="1" sz="1600"/>
            </a:lvl6pPr>
            <a:lvl7pPr indent="-228600" lvl="6" marL="3200400" algn="l">
              <a:lnSpc>
                <a:spcPct val="90000"/>
              </a:lnSpc>
              <a:spcBef>
                <a:spcPts val="800"/>
              </a:spcBef>
              <a:spcAft>
                <a:spcPts val="0"/>
              </a:spcAft>
              <a:buSzPts val="1600"/>
              <a:buNone/>
              <a:defRPr b="1" sz="1600"/>
            </a:lvl7pPr>
            <a:lvl8pPr indent="-228600" lvl="7" marL="3657600" algn="l">
              <a:lnSpc>
                <a:spcPct val="90000"/>
              </a:lnSpc>
              <a:spcBef>
                <a:spcPts val="800"/>
              </a:spcBef>
              <a:spcAft>
                <a:spcPts val="0"/>
              </a:spcAft>
              <a:buSzPts val="1600"/>
              <a:buNone/>
              <a:defRPr b="1" sz="1600"/>
            </a:lvl8pPr>
            <a:lvl9pPr indent="-228600" lvl="8" marL="4114800" algn="l">
              <a:lnSpc>
                <a:spcPct val="90000"/>
              </a:lnSpc>
              <a:spcBef>
                <a:spcPts val="800"/>
              </a:spcBef>
              <a:spcAft>
                <a:spcPts val="0"/>
              </a:spcAft>
              <a:buSzPts val="1600"/>
              <a:buNone/>
              <a:defRPr b="1" sz="1600"/>
            </a:lvl9pPr>
          </a:lstStyle>
          <a:p/>
        </p:txBody>
      </p:sp>
      <p:sp>
        <p:nvSpPr>
          <p:cNvPr id="102" name="Google Shape;102;p18"/>
          <p:cNvSpPr txBox="1"/>
          <p:nvPr>
            <p:ph idx="4" type="body"/>
          </p:nvPr>
        </p:nvSpPr>
        <p:spPr>
          <a:xfrm>
            <a:off x="6195986" y="2514600"/>
            <a:ext cx="4773956" cy="3556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600"/>
              </a:spcBef>
              <a:spcAft>
                <a:spcPts val="0"/>
              </a:spcAft>
              <a:buSzPts val="2000"/>
              <a:buChar char="•"/>
              <a:defRPr sz="2000"/>
            </a:lvl1pPr>
            <a:lvl2pPr indent="-342900" lvl="1" marL="914400" algn="l">
              <a:lnSpc>
                <a:spcPct val="90000"/>
              </a:lnSpc>
              <a:spcBef>
                <a:spcPts val="8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800"/>
              </a:spcBef>
              <a:spcAft>
                <a:spcPts val="0"/>
              </a:spcAft>
              <a:buSzPts val="1400"/>
              <a:buChar char="•"/>
              <a:defRPr sz="1400"/>
            </a:lvl5pPr>
            <a:lvl6pPr indent="-317500" lvl="5" marL="2743200" algn="l">
              <a:lnSpc>
                <a:spcPct val="90000"/>
              </a:lnSpc>
              <a:spcBef>
                <a:spcPts val="800"/>
              </a:spcBef>
              <a:spcAft>
                <a:spcPts val="0"/>
              </a:spcAft>
              <a:buSzPts val="1400"/>
              <a:buChar char="•"/>
              <a:defRPr sz="1400"/>
            </a:lvl6pPr>
            <a:lvl7pPr indent="-317500" lvl="6" marL="3200400" algn="l">
              <a:lnSpc>
                <a:spcPct val="90000"/>
              </a:lnSpc>
              <a:spcBef>
                <a:spcPts val="800"/>
              </a:spcBef>
              <a:spcAft>
                <a:spcPts val="0"/>
              </a:spcAft>
              <a:buSzPts val="1400"/>
              <a:buChar char="•"/>
              <a:defRPr sz="1400"/>
            </a:lvl7pPr>
            <a:lvl8pPr indent="-317500" lvl="7" marL="3657600" algn="l">
              <a:lnSpc>
                <a:spcPct val="90000"/>
              </a:lnSpc>
              <a:spcBef>
                <a:spcPts val="800"/>
              </a:spcBef>
              <a:spcAft>
                <a:spcPts val="0"/>
              </a:spcAft>
              <a:buSzPts val="1400"/>
              <a:buChar char="•"/>
              <a:defRPr sz="1400"/>
            </a:lvl8pPr>
            <a:lvl9pPr indent="-317500" lvl="8" marL="4114800" algn="l">
              <a:lnSpc>
                <a:spcPct val="90000"/>
              </a:lnSpc>
              <a:spcBef>
                <a:spcPts val="800"/>
              </a:spcBef>
              <a:spcAft>
                <a:spcPts val="0"/>
              </a:spcAft>
              <a:buSzPts val="1400"/>
              <a:buChar char="•"/>
              <a:defRPr sz="1400"/>
            </a:lvl9pPr>
          </a:lstStyle>
          <a:p/>
        </p:txBody>
      </p:sp>
      <p:sp>
        <p:nvSpPr>
          <p:cNvPr id="103" name="Google Shape;103;p18"/>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8"/>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8"/>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06" name="Shape 106"/>
        <p:cNvGrpSpPr/>
        <p:nvPr/>
      </p:nvGrpSpPr>
      <p:grpSpPr>
        <a:xfrm>
          <a:off x="0" y="0"/>
          <a:ext cx="0" cy="0"/>
          <a:chOff x="0" y="0"/>
          <a:chExt cx="0" cy="0"/>
        </a:xfrm>
      </p:grpSpPr>
      <p:sp>
        <p:nvSpPr>
          <p:cNvPr id="107" name="Google Shape;107;p19"/>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9"/>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9"/>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9"/>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0"/>
          <p:cNvSpPr/>
          <p:nvPr/>
        </p:nvSpPr>
        <p:spPr>
          <a:xfrm>
            <a:off x="0" y="0"/>
            <a:ext cx="12188825"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onstantia"/>
              <a:ea typeface="Constantia"/>
              <a:cs typeface="Constantia"/>
              <a:sym typeface="Constantia"/>
            </a:endParaRPr>
          </a:p>
        </p:txBody>
      </p:sp>
      <p:sp>
        <p:nvSpPr>
          <p:cNvPr id="11" name="Google Shape;11;p10"/>
          <p:cNvSpPr/>
          <p:nvPr/>
        </p:nvSpPr>
        <p:spPr>
          <a:xfrm>
            <a:off x="304721" y="301752"/>
            <a:ext cx="11579384" cy="6254496"/>
          </a:xfrm>
          <a:prstGeom prst="roundRect">
            <a:avLst>
              <a:gd fmla="val 2341" name="adj"/>
            </a:avLst>
          </a:prstGeom>
          <a:solidFill>
            <a:srgbClr val="FFFFFF"/>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0"/>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3200"/>
              <a:buFont typeface="Constantia"/>
              <a:buNone/>
              <a:defRPr b="0" i="0" sz="3200" u="none" cap="none" strike="noStrike">
                <a:solidFill>
                  <a:schemeClr val="lt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0"/>
          <p:cNvSpPr txBox="1"/>
          <p:nvPr>
            <p:ph idx="1" type="body"/>
          </p:nvPr>
        </p:nvSpPr>
        <p:spPr>
          <a:xfrm>
            <a:off x="1218883" y="1803400"/>
            <a:ext cx="9751060" cy="42672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55600" lvl="1" marL="914400" marR="0" rtl="0" algn="l">
              <a:lnSpc>
                <a:spcPct val="90000"/>
              </a:lnSpc>
              <a:spcBef>
                <a:spcPts val="800"/>
              </a:spcBef>
              <a:spcAft>
                <a:spcPts val="0"/>
              </a:spcAft>
              <a:buClr>
                <a:schemeClr val="lt1"/>
              </a:buClr>
              <a:buSzPts val="2000"/>
              <a:buFont typeface="Arial"/>
              <a:buChar char="•"/>
              <a:defRPr b="0" i="0" sz="20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8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4" name="Google Shape;14;p10"/>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0"/>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lt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0"/>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3"/>
  </p:sldLayoutIdLst>
  <mc:AlternateContent>
    <mc:Choice Requires="p14">
      <p:transition spd="slow" p14:dur="12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 name="Shape 35"/>
        <p:cNvGrpSpPr/>
        <p:nvPr/>
      </p:nvGrpSpPr>
      <p:grpSpPr>
        <a:xfrm>
          <a:off x="0" y="0"/>
          <a:ext cx="0" cy="0"/>
          <a:chOff x="0" y="0"/>
          <a:chExt cx="0" cy="0"/>
        </a:xfrm>
      </p:grpSpPr>
      <p:sp>
        <p:nvSpPr>
          <p:cNvPr id="36" name="Google Shape;36;p9"/>
          <p:cNvSpPr/>
          <p:nvPr/>
        </p:nvSpPr>
        <p:spPr>
          <a:xfrm>
            <a:off x="0" y="0"/>
            <a:ext cx="12188825"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onstantia"/>
              <a:ea typeface="Constantia"/>
              <a:cs typeface="Constantia"/>
              <a:sym typeface="Constantia"/>
            </a:endParaRPr>
          </a:p>
        </p:txBody>
      </p:sp>
      <p:sp>
        <p:nvSpPr>
          <p:cNvPr id="37" name="Google Shape;37;p9"/>
          <p:cNvSpPr/>
          <p:nvPr/>
        </p:nvSpPr>
        <p:spPr>
          <a:xfrm>
            <a:off x="304721" y="301752"/>
            <a:ext cx="11579384" cy="6254496"/>
          </a:xfrm>
          <a:prstGeom prst="roundRect">
            <a:avLst>
              <a:gd fmla="val 2341" name="adj"/>
            </a:avLst>
          </a:prstGeom>
          <a:solidFill>
            <a:srgbClr val="FFFFFF"/>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38" name="Google Shape;38;p9"/>
          <p:cNvSpPr txBox="1"/>
          <p:nvPr>
            <p:ph type="title"/>
          </p:nvPr>
        </p:nvSpPr>
        <p:spPr>
          <a:xfrm>
            <a:off x="1218883" y="431800"/>
            <a:ext cx="9751060" cy="11684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1"/>
              </a:buClr>
              <a:buSzPts val="3200"/>
              <a:buFont typeface="Constantia"/>
              <a:buNone/>
              <a:defRPr b="0" i="0" sz="32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9"/>
          <p:cNvSpPr txBox="1"/>
          <p:nvPr>
            <p:ph idx="1" type="body"/>
          </p:nvPr>
        </p:nvSpPr>
        <p:spPr>
          <a:xfrm>
            <a:off x="1218883" y="1803400"/>
            <a:ext cx="9751060" cy="42672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chemeClr val="dk1"/>
              </a:buClr>
              <a:buSzPts val="2400"/>
              <a:buFont typeface="Arial"/>
              <a:buChar char="•"/>
              <a:defRPr b="0" i="0" sz="2400" u="none" cap="none" strike="noStrike">
                <a:solidFill>
                  <a:schemeClr val="dk1"/>
                </a:solidFill>
                <a:latin typeface="Constantia"/>
                <a:ea typeface="Constantia"/>
                <a:cs typeface="Constantia"/>
                <a:sym typeface="Constantia"/>
              </a:defRPr>
            </a:lvl1pPr>
            <a:lvl2pPr indent="-355600" lvl="1" marL="914400" marR="0" rtl="0" algn="l">
              <a:lnSpc>
                <a:spcPct val="90000"/>
              </a:lnSpc>
              <a:spcBef>
                <a:spcPts val="800"/>
              </a:spcBef>
              <a:spcAft>
                <a:spcPts val="0"/>
              </a:spcAft>
              <a:buClr>
                <a:schemeClr val="dk1"/>
              </a:buClr>
              <a:buSzPts val="2000"/>
              <a:buFont typeface="Arial"/>
              <a:buChar char="•"/>
              <a:defRPr b="0" i="0" sz="2000" u="none" cap="none" strike="noStrike">
                <a:solidFill>
                  <a:schemeClr val="dk1"/>
                </a:solidFill>
                <a:latin typeface="Constantia"/>
                <a:ea typeface="Constantia"/>
                <a:cs typeface="Constantia"/>
                <a:sym typeface="Constantia"/>
              </a:defRPr>
            </a:lvl2pPr>
            <a:lvl3pPr indent="-342900" lvl="2" marL="13716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Constantia"/>
                <a:ea typeface="Constantia"/>
                <a:cs typeface="Constantia"/>
                <a:sym typeface="Constantia"/>
              </a:defRPr>
            </a:lvl4pPr>
            <a:lvl5pPr indent="-330200" lvl="4" marL="22860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Constantia"/>
                <a:ea typeface="Constantia"/>
                <a:cs typeface="Constantia"/>
                <a:sym typeface="Constantia"/>
              </a:defRPr>
            </a:lvl5pPr>
            <a:lvl6pPr indent="-330200" lvl="5" marL="27432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Constantia"/>
                <a:ea typeface="Constantia"/>
                <a:cs typeface="Constantia"/>
                <a:sym typeface="Constantia"/>
              </a:defRPr>
            </a:lvl6pPr>
            <a:lvl7pPr indent="-330200" lvl="6" marL="32004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Constantia"/>
                <a:ea typeface="Constantia"/>
                <a:cs typeface="Constantia"/>
                <a:sym typeface="Constantia"/>
              </a:defRPr>
            </a:lvl7pPr>
            <a:lvl8pPr indent="-330200" lvl="7" marL="36576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Constantia"/>
                <a:ea typeface="Constantia"/>
                <a:cs typeface="Constantia"/>
                <a:sym typeface="Constantia"/>
              </a:defRPr>
            </a:lvl8pPr>
            <a:lvl9pPr indent="-330200" lvl="8" marL="41148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Constantia"/>
                <a:ea typeface="Constantia"/>
                <a:cs typeface="Constantia"/>
                <a:sym typeface="Constantia"/>
              </a:defRPr>
            </a:lvl9pPr>
          </a:lstStyle>
          <a:p/>
        </p:txBody>
      </p:sp>
      <p:sp>
        <p:nvSpPr>
          <p:cNvPr id="40" name="Google Shape;40;p9"/>
          <p:cNvSpPr txBox="1"/>
          <p:nvPr>
            <p:ph idx="11" type="ftr"/>
          </p:nvPr>
        </p:nvSpPr>
        <p:spPr>
          <a:xfrm>
            <a:off x="1218882" y="6172200"/>
            <a:ext cx="7414870" cy="304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9pPr>
          </a:lstStyle>
          <a:p/>
        </p:txBody>
      </p:sp>
      <p:sp>
        <p:nvSpPr>
          <p:cNvPr id="41" name="Google Shape;41;p9"/>
          <p:cNvSpPr txBox="1"/>
          <p:nvPr>
            <p:ph idx="10" type="dt"/>
          </p:nvPr>
        </p:nvSpPr>
        <p:spPr>
          <a:xfrm>
            <a:off x="8836898" y="6172200"/>
            <a:ext cx="1218883" cy="3048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9pPr>
          </a:lstStyle>
          <a:p/>
        </p:txBody>
      </p:sp>
      <p:sp>
        <p:nvSpPr>
          <p:cNvPr id="42" name="Google Shape;42;p9"/>
          <p:cNvSpPr txBox="1"/>
          <p:nvPr>
            <p:ph idx="12" type="sldNum"/>
          </p:nvPr>
        </p:nvSpPr>
        <p:spPr>
          <a:xfrm>
            <a:off x="10258928" y="6172200"/>
            <a:ext cx="711015" cy="304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Requires="p14">
      <p:transition spd="slow" p14:dur="12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lQcEQw0Oi7XZwaBbyqN0fkB5k9j1XXWa/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6.jpg"/><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hyperlink" Target="http://drive.google.com/file/d/1U-7a_ekjgFlm8x5n1lLbxKh8pukCiear/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 title="multiplication-2753.mp3">
            <a:hlinkClick r:id="rId3"/>
          </p:cNvPr>
          <p:cNvPicPr preferRelativeResize="0"/>
          <p:nvPr/>
        </p:nvPicPr>
        <p:blipFill>
          <a:blip r:embed="rId4">
            <a:alphaModFix/>
          </a:blip>
          <a:stretch>
            <a:fillRect/>
          </a:stretch>
        </p:blipFill>
        <p:spPr>
          <a:xfrm>
            <a:off x="11327950" y="292200"/>
            <a:ext cx="457200" cy="457200"/>
          </a:xfrm>
          <a:prstGeom prst="rect">
            <a:avLst/>
          </a:prstGeom>
          <a:noFill/>
          <a:ln>
            <a:noFill/>
          </a:ln>
        </p:spPr>
      </p:pic>
      <p:sp>
        <p:nvSpPr>
          <p:cNvPr id="137" name="Google Shape;137;p1"/>
          <p:cNvSpPr txBox="1"/>
          <p:nvPr>
            <p:ph type="ctrTitle"/>
          </p:nvPr>
        </p:nvSpPr>
        <p:spPr>
          <a:xfrm>
            <a:off x="1376792" y="1905003"/>
            <a:ext cx="9435241" cy="16255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2"/>
              </a:buClr>
              <a:buSzPts val="4200"/>
              <a:buFont typeface="Constantia"/>
              <a:buNone/>
            </a:pPr>
            <a:r>
              <a:rPr lang="it-IT" sz="5000"/>
              <a:t>La Divina Commedia</a:t>
            </a:r>
            <a:endParaRPr sz="5000"/>
          </a:p>
        </p:txBody>
      </p:sp>
      <p:sp>
        <p:nvSpPr>
          <p:cNvPr id="138" name="Google Shape;138;p1"/>
          <p:cNvSpPr txBox="1"/>
          <p:nvPr>
            <p:ph idx="1" type="subTitle"/>
          </p:nvPr>
        </p:nvSpPr>
        <p:spPr>
          <a:xfrm>
            <a:off x="1382103" y="3657123"/>
            <a:ext cx="9429931" cy="99107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it-IT"/>
              <a:t>UN VIAGGIO TRA REALTÀ E FANTASIA </a:t>
            </a:r>
            <a:endParaRPr/>
          </a:p>
        </p:txBody>
      </p:sp>
      <p:sp>
        <p:nvSpPr>
          <p:cNvPr id="139" name="Google Shape;139;p1"/>
          <p:cNvSpPr txBox="1"/>
          <p:nvPr/>
        </p:nvSpPr>
        <p:spPr>
          <a:xfrm>
            <a:off x="1218882" y="2861003"/>
            <a:ext cx="9751200" cy="113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dc8f63a940_0_9"/>
          <p:cNvSpPr txBox="1"/>
          <p:nvPr/>
        </p:nvSpPr>
        <p:spPr>
          <a:xfrm>
            <a:off x="1335063" y="1860722"/>
            <a:ext cx="95187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it-IT" sz="2500" u="none" cap="none" strike="noStrike">
                <a:solidFill>
                  <a:schemeClr val="dk1"/>
                </a:solidFill>
                <a:latin typeface="Constantia"/>
                <a:ea typeface="Constantia"/>
                <a:cs typeface="Constantia"/>
                <a:sym typeface="Constantia"/>
              </a:rPr>
              <a:t>Il contrappasso è la norma che </a:t>
            </a:r>
            <a:r>
              <a:rPr lang="it-IT" sz="2500">
                <a:solidFill>
                  <a:schemeClr val="dk1"/>
                </a:solidFill>
                <a:latin typeface="Constantia"/>
                <a:ea typeface="Constantia"/>
                <a:cs typeface="Constantia"/>
                <a:sym typeface="Constantia"/>
              </a:rPr>
              <a:t>stabilisce</a:t>
            </a:r>
            <a:r>
              <a:rPr b="0" i="0" lang="it-IT" sz="2500" u="none" cap="none" strike="noStrike">
                <a:solidFill>
                  <a:schemeClr val="dk1"/>
                </a:solidFill>
                <a:latin typeface="Constantia"/>
                <a:ea typeface="Constantia"/>
                <a:cs typeface="Constantia"/>
                <a:sym typeface="Constantia"/>
              </a:rPr>
              <a:t> c</a:t>
            </a:r>
            <a:r>
              <a:rPr lang="it-IT" sz="2500">
                <a:solidFill>
                  <a:schemeClr val="dk1"/>
                </a:solidFill>
                <a:latin typeface="Constantia"/>
                <a:ea typeface="Constantia"/>
                <a:cs typeface="Constantia"/>
                <a:sym typeface="Constantia"/>
              </a:rPr>
              <a:t>ome</a:t>
            </a:r>
            <a:r>
              <a:rPr b="0" i="0" lang="it-IT" sz="2500" u="none" cap="none" strike="noStrike">
                <a:solidFill>
                  <a:schemeClr val="dk1"/>
                </a:solidFill>
                <a:latin typeface="Constantia"/>
                <a:ea typeface="Constantia"/>
                <a:cs typeface="Constantia"/>
                <a:sym typeface="Constantia"/>
              </a:rPr>
              <a:t> ad ogni peccato </a:t>
            </a:r>
            <a:r>
              <a:rPr lang="it-IT" sz="2500">
                <a:solidFill>
                  <a:schemeClr val="dk1"/>
                </a:solidFill>
                <a:latin typeface="Constantia"/>
                <a:ea typeface="Constantia"/>
                <a:cs typeface="Constantia"/>
                <a:sym typeface="Constantia"/>
              </a:rPr>
              <a:t>corrisponda</a:t>
            </a:r>
            <a:r>
              <a:rPr b="0" i="0" lang="it-IT" sz="2500" u="none" cap="none" strike="noStrike">
                <a:solidFill>
                  <a:schemeClr val="dk1"/>
                </a:solidFill>
                <a:latin typeface="Constantia"/>
                <a:ea typeface="Constantia"/>
                <a:cs typeface="Constantia"/>
                <a:sym typeface="Constantia"/>
              </a:rPr>
              <a:t> una punizione affine o contraria alla natura del peccato stesso.</a:t>
            </a:r>
            <a:endParaRPr b="0" i="0" sz="25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2000"/>
              <a:buFont typeface="Arial"/>
              <a:buNone/>
            </a:pPr>
            <a:r>
              <a:rPr b="0" i="0" lang="it-IT" sz="2500" u="none" cap="none" strike="noStrike">
                <a:solidFill>
                  <a:schemeClr val="dk1"/>
                </a:solidFill>
                <a:latin typeface="Constantia"/>
                <a:ea typeface="Constantia"/>
                <a:cs typeface="Constantia"/>
                <a:sym typeface="Constantia"/>
              </a:rPr>
              <a:t>Spesso la punizione prevede che il corpo dei peccatori subisca trasformazioni mostruose o venga colpito da malattie ripugnanti mentre diavoli spaventosi li tormentano violentemente.</a:t>
            </a:r>
            <a:endParaRPr b="0" i="0" sz="25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2000"/>
              <a:buFont typeface="Arial"/>
              <a:buNone/>
            </a:pPr>
            <a:r>
              <a:rPr lang="it-IT" sz="2500">
                <a:solidFill>
                  <a:schemeClr val="dk1"/>
                </a:solidFill>
                <a:latin typeface="Constantia"/>
                <a:ea typeface="Constantia"/>
                <a:cs typeface="Constantia"/>
                <a:sym typeface="Constantia"/>
              </a:rPr>
              <a:t>L</a:t>
            </a:r>
            <a:r>
              <a:rPr b="0" i="0" lang="it-IT" sz="2500" u="none" cap="none" strike="noStrike">
                <a:solidFill>
                  <a:schemeClr val="dk1"/>
                </a:solidFill>
                <a:latin typeface="Constantia"/>
                <a:ea typeface="Constantia"/>
                <a:cs typeface="Constantia"/>
                <a:sym typeface="Constantia"/>
              </a:rPr>
              <a:t>’inferno è diviso in 9 cerchi e al centro della Terra si trova Lucifero.</a:t>
            </a:r>
            <a:endParaRPr b="0" i="0" sz="25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2000"/>
              <a:buFont typeface="Arial"/>
              <a:buNone/>
            </a:pPr>
            <a:r>
              <a:rPr b="0" i="0" lang="it-IT" sz="2500" u="none" cap="none" strike="noStrike">
                <a:solidFill>
                  <a:schemeClr val="dk1"/>
                </a:solidFill>
                <a:latin typeface="Constantia"/>
                <a:ea typeface="Constantia"/>
                <a:cs typeface="Constantia"/>
                <a:sym typeface="Constantia"/>
              </a:rPr>
              <a:t>In ognuno dei 9 cerchi </a:t>
            </a:r>
            <a:r>
              <a:rPr lang="it-IT" sz="2500">
                <a:solidFill>
                  <a:schemeClr val="dk1"/>
                </a:solidFill>
                <a:latin typeface="Constantia"/>
                <a:ea typeface="Constantia"/>
                <a:cs typeface="Constantia"/>
                <a:sym typeface="Constantia"/>
              </a:rPr>
              <a:t>i dannati devono scontare </a:t>
            </a:r>
            <a:r>
              <a:rPr b="0" i="0" lang="it-IT" sz="2500" u="none" cap="none" strike="noStrike">
                <a:solidFill>
                  <a:schemeClr val="dk1"/>
                </a:solidFill>
                <a:latin typeface="Constantia"/>
                <a:ea typeface="Constantia"/>
                <a:cs typeface="Constantia"/>
                <a:sym typeface="Constantia"/>
              </a:rPr>
              <a:t>punizioni </a:t>
            </a:r>
            <a:r>
              <a:rPr lang="it-IT" sz="2500">
                <a:solidFill>
                  <a:schemeClr val="dk1"/>
                </a:solidFill>
                <a:latin typeface="Constantia"/>
                <a:ea typeface="Constantia"/>
                <a:cs typeface="Constantia"/>
                <a:sym typeface="Constantia"/>
              </a:rPr>
              <a:t>diverse</a:t>
            </a:r>
            <a:r>
              <a:rPr b="0" i="0" lang="it-IT" sz="2500" u="none" cap="none" strike="noStrike">
                <a:solidFill>
                  <a:schemeClr val="dk1"/>
                </a:solidFill>
                <a:latin typeface="Constantia"/>
                <a:ea typeface="Constantia"/>
                <a:cs typeface="Constantia"/>
                <a:sym typeface="Constantia"/>
              </a:rPr>
              <a:t>  in base ai peccati commessi </a:t>
            </a:r>
            <a:r>
              <a:rPr lang="it-IT" sz="2500">
                <a:solidFill>
                  <a:schemeClr val="dk1"/>
                </a:solidFill>
                <a:latin typeface="Constantia"/>
                <a:ea typeface="Constantia"/>
                <a:cs typeface="Constantia"/>
                <a:sym typeface="Constantia"/>
              </a:rPr>
              <a:t>durante la loro</a:t>
            </a:r>
            <a:r>
              <a:rPr b="0" i="0" lang="it-IT" sz="2500" u="none" cap="none" strike="noStrike">
                <a:solidFill>
                  <a:schemeClr val="dk1"/>
                </a:solidFill>
                <a:latin typeface="Constantia"/>
                <a:ea typeface="Constantia"/>
                <a:cs typeface="Constantia"/>
                <a:sym typeface="Constantia"/>
              </a:rPr>
              <a:t> vita terrestre.</a:t>
            </a:r>
            <a:endParaRPr b="0" i="0" sz="2500" u="none" cap="none" strike="noStrike">
              <a:solidFill>
                <a:schemeClr val="dk1"/>
              </a:solidFill>
              <a:latin typeface="Constantia"/>
              <a:ea typeface="Constantia"/>
              <a:cs typeface="Constantia"/>
              <a:sym typeface="Constantia"/>
            </a:endParaRPr>
          </a:p>
        </p:txBody>
      </p:sp>
      <p:sp>
        <p:nvSpPr>
          <p:cNvPr id="218" name="Google Shape;218;gdc8f63a940_0_9"/>
          <p:cNvSpPr txBox="1"/>
          <p:nvPr/>
        </p:nvSpPr>
        <p:spPr>
          <a:xfrm>
            <a:off x="3899172" y="859133"/>
            <a:ext cx="43905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IT" sz="3500">
                <a:solidFill>
                  <a:schemeClr val="dk1"/>
                </a:solidFill>
                <a:latin typeface="Constantia"/>
                <a:ea typeface="Constantia"/>
                <a:cs typeface="Constantia"/>
                <a:sym typeface="Constantia"/>
              </a:rPr>
              <a:t>IL CONTRAPPASSO </a:t>
            </a:r>
            <a:endParaRPr b="1" sz="3500">
              <a:solidFill>
                <a:schemeClr val="dk1"/>
              </a:solidFill>
              <a:latin typeface="Constantia"/>
              <a:ea typeface="Constantia"/>
              <a:cs typeface="Constantia"/>
              <a:sym typeface="Constant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dc8f63a940_0_15"/>
          <p:cNvSpPr txBox="1"/>
          <p:nvPr/>
        </p:nvSpPr>
        <p:spPr>
          <a:xfrm>
            <a:off x="1335056" y="663110"/>
            <a:ext cx="9518700" cy="69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it-IT" sz="3300" u="none" cap="none" strike="noStrike">
                <a:solidFill>
                  <a:schemeClr val="dk1"/>
                </a:solidFill>
                <a:latin typeface="Constantia"/>
                <a:ea typeface="Constantia"/>
                <a:cs typeface="Constantia"/>
                <a:sym typeface="Constantia"/>
              </a:rPr>
              <a:t>Personaggi che Dante incontra nell’Inferno</a:t>
            </a:r>
            <a:endParaRPr b="1" i="0" sz="3300" u="none" cap="none" strike="noStrike">
              <a:solidFill>
                <a:schemeClr val="dk1"/>
              </a:solidFill>
              <a:latin typeface="Constantia"/>
              <a:ea typeface="Constantia"/>
              <a:cs typeface="Constantia"/>
              <a:sym typeface="Constantia"/>
            </a:endParaRPr>
          </a:p>
        </p:txBody>
      </p:sp>
      <p:sp>
        <p:nvSpPr>
          <p:cNvPr id="225" name="Google Shape;225;gdc8f63a940_0_15"/>
          <p:cNvSpPr txBox="1"/>
          <p:nvPr/>
        </p:nvSpPr>
        <p:spPr>
          <a:xfrm>
            <a:off x="1335051" y="1357611"/>
            <a:ext cx="9518700" cy="516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it-IT" sz="2300" u="none" cap="none" strike="noStrike">
                <a:solidFill>
                  <a:schemeClr val="dk1"/>
                </a:solidFill>
                <a:latin typeface="Constantia"/>
                <a:ea typeface="Constantia"/>
                <a:cs typeface="Constantia"/>
                <a:sym typeface="Constantia"/>
              </a:rPr>
              <a:t>-Caronte:</a:t>
            </a:r>
            <a:r>
              <a:rPr lang="it-IT" sz="2300">
                <a:solidFill>
                  <a:schemeClr val="dk1"/>
                </a:solidFill>
                <a:latin typeface="Constantia"/>
                <a:ea typeface="Constantia"/>
                <a:cs typeface="Constantia"/>
                <a:sym typeface="Constantia"/>
              </a:rPr>
              <a:t> Demonio</a:t>
            </a:r>
            <a:r>
              <a:rPr b="0" i="0" lang="it-IT" sz="2300" u="none" cap="none" strike="noStrike">
                <a:solidFill>
                  <a:schemeClr val="dk1"/>
                </a:solidFill>
                <a:latin typeface="Constantia"/>
                <a:ea typeface="Constantia"/>
                <a:cs typeface="Constantia"/>
                <a:sym typeface="Constantia"/>
              </a:rPr>
              <a:t> dall’aspetto spaventoso, con barba e capelli bianchi e con occhi rossi come il fuoco, era il nocchiere dei morti e trasportava le anime dalle due sponde dell’Acheronte facendosi pagare un obolo.</a:t>
            </a:r>
            <a:endParaRPr b="0" i="0" sz="23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900"/>
              <a:buFont typeface="Arial"/>
              <a:buNone/>
            </a:pPr>
            <a:r>
              <a:t/>
            </a:r>
            <a:endParaRPr b="0" i="0" sz="23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900"/>
              <a:buFont typeface="Arial"/>
              <a:buNone/>
            </a:pPr>
            <a:r>
              <a:rPr b="0" i="0" lang="it-IT" sz="2300" u="none" cap="none" strike="noStrike">
                <a:solidFill>
                  <a:schemeClr val="dk1"/>
                </a:solidFill>
                <a:latin typeface="Constantia"/>
                <a:ea typeface="Constantia"/>
                <a:cs typeface="Constantia"/>
                <a:sym typeface="Constantia"/>
              </a:rPr>
              <a:t>-Paolo e Francesca: sono due nobili romagnoli del XII secolo, condannati </a:t>
            </a:r>
            <a:r>
              <a:rPr lang="it-IT" sz="2300">
                <a:solidFill>
                  <a:schemeClr val="dk1"/>
                </a:solidFill>
                <a:latin typeface="Constantia"/>
                <a:ea typeface="Constantia"/>
                <a:cs typeface="Constantia"/>
                <a:sym typeface="Constantia"/>
              </a:rPr>
              <a:t>come</a:t>
            </a:r>
            <a:r>
              <a:rPr b="0" i="0" lang="it-IT" sz="2300" u="none" cap="none" strike="noStrike">
                <a:solidFill>
                  <a:schemeClr val="dk1"/>
                </a:solidFill>
                <a:latin typeface="Constantia"/>
                <a:ea typeface="Constantia"/>
                <a:cs typeface="Constantia"/>
                <a:sym typeface="Constantia"/>
              </a:rPr>
              <a:t> lussuriosi perché Paolo si era innamorato di Francesca, moglie del fratello di Paolo, Gianciotto, ovvero il signore di Rimini e quindi sua cognata. Sorpresi insieme dal marito tradito furono uccisi.</a:t>
            </a:r>
            <a:endParaRPr b="0" i="0" sz="23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900"/>
              <a:buFont typeface="Arial"/>
              <a:buNone/>
            </a:pPr>
            <a:r>
              <a:t/>
            </a:r>
            <a:endParaRPr b="0" i="0" sz="23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1900"/>
              <a:buFont typeface="Arial"/>
              <a:buNone/>
            </a:pPr>
            <a:r>
              <a:rPr b="0" i="0" lang="it-IT" sz="2300" u="none" cap="none" strike="noStrike">
                <a:solidFill>
                  <a:schemeClr val="dk1"/>
                </a:solidFill>
                <a:latin typeface="Constantia"/>
                <a:ea typeface="Constantia"/>
                <a:cs typeface="Constantia"/>
                <a:sym typeface="Constantia"/>
              </a:rPr>
              <a:t>-Ulisse: E’ un personaggio dell’Odissea e della mitologia greca, originario di Itaca e morto tentando di scoprire cosa </a:t>
            </a:r>
            <a:r>
              <a:rPr lang="it-IT" sz="2300">
                <a:solidFill>
                  <a:schemeClr val="dk1"/>
                </a:solidFill>
                <a:latin typeface="Constantia"/>
                <a:ea typeface="Constantia"/>
                <a:cs typeface="Constantia"/>
                <a:sym typeface="Constantia"/>
              </a:rPr>
              <a:t>ci fosse</a:t>
            </a:r>
            <a:r>
              <a:rPr b="0" i="0" lang="it-IT" sz="2300" u="none" cap="none" strike="noStrike">
                <a:solidFill>
                  <a:schemeClr val="dk1"/>
                </a:solidFill>
                <a:latin typeface="Constantia"/>
                <a:ea typeface="Constantia"/>
                <a:cs typeface="Constantia"/>
                <a:sym typeface="Constantia"/>
              </a:rPr>
              <a:t> oltre le colonne d</a:t>
            </a:r>
            <a:r>
              <a:rPr lang="it-IT" sz="2300">
                <a:solidFill>
                  <a:schemeClr val="dk1"/>
                </a:solidFill>
                <a:latin typeface="Constantia"/>
                <a:ea typeface="Constantia"/>
                <a:cs typeface="Constantia"/>
                <a:sym typeface="Constantia"/>
              </a:rPr>
              <a:t>’</a:t>
            </a:r>
            <a:r>
              <a:rPr b="0" i="0" lang="it-IT" sz="2300" u="none" cap="none" strike="noStrike">
                <a:solidFill>
                  <a:schemeClr val="dk1"/>
                </a:solidFill>
                <a:latin typeface="Constantia"/>
                <a:ea typeface="Constantia"/>
                <a:cs typeface="Constantia"/>
                <a:sym typeface="Constantia"/>
              </a:rPr>
              <a:t>Ercole</a:t>
            </a:r>
            <a:r>
              <a:rPr lang="it-IT" sz="2300">
                <a:solidFill>
                  <a:schemeClr val="dk1"/>
                </a:solidFill>
                <a:latin typeface="Constantia"/>
                <a:ea typeface="Constantia"/>
                <a:cs typeface="Constantia"/>
                <a:sym typeface="Constantia"/>
              </a:rPr>
              <a:t>.</a:t>
            </a:r>
            <a:r>
              <a:rPr b="0" i="0" lang="it-IT" sz="2300" u="none" cap="none" strike="noStrike">
                <a:solidFill>
                  <a:schemeClr val="dk1"/>
                </a:solidFill>
                <a:latin typeface="Constantia"/>
                <a:ea typeface="Constantia"/>
                <a:cs typeface="Constantia"/>
                <a:sym typeface="Constantia"/>
              </a:rPr>
              <a:t> </a:t>
            </a:r>
            <a:r>
              <a:rPr lang="it-IT" sz="2300">
                <a:solidFill>
                  <a:schemeClr val="dk1"/>
                </a:solidFill>
                <a:latin typeface="Constantia"/>
                <a:ea typeface="Constantia"/>
                <a:cs typeface="Constantia"/>
                <a:sym typeface="Constantia"/>
              </a:rPr>
              <a:t>Superando il timore dei suoi limiti</a:t>
            </a:r>
            <a:r>
              <a:rPr b="0" i="0" lang="it-IT" sz="2300" u="none" cap="none" strike="noStrike">
                <a:solidFill>
                  <a:schemeClr val="dk1"/>
                </a:solidFill>
                <a:latin typeface="Constantia"/>
                <a:ea typeface="Constantia"/>
                <a:cs typeface="Constantia"/>
                <a:sym typeface="Constantia"/>
              </a:rPr>
              <a:t> </a:t>
            </a:r>
            <a:r>
              <a:rPr lang="it-IT" sz="2300">
                <a:solidFill>
                  <a:schemeClr val="dk1"/>
                </a:solidFill>
                <a:latin typeface="Constantia"/>
                <a:ea typeface="Constantia"/>
                <a:cs typeface="Constantia"/>
                <a:sym typeface="Constantia"/>
              </a:rPr>
              <a:t>le </a:t>
            </a:r>
            <a:r>
              <a:rPr b="0" i="0" lang="it-IT" sz="2300" u="none" cap="none" strike="noStrike">
                <a:solidFill>
                  <a:schemeClr val="dk1"/>
                </a:solidFill>
                <a:latin typeface="Constantia"/>
                <a:ea typeface="Constantia"/>
                <a:cs typeface="Constantia"/>
                <a:sym typeface="Constantia"/>
              </a:rPr>
              <a:t>oltrepass</a:t>
            </a:r>
            <a:r>
              <a:rPr lang="it-IT" sz="2300">
                <a:solidFill>
                  <a:schemeClr val="dk1"/>
                </a:solidFill>
                <a:latin typeface="Constantia"/>
                <a:ea typeface="Constantia"/>
                <a:cs typeface="Constantia"/>
                <a:sym typeface="Constantia"/>
              </a:rPr>
              <a:t>ò,</a:t>
            </a:r>
            <a:r>
              <a:rPr b="0" i="0" lang="it-IT" sz="2300" u="none" cap="none" strike="noStrike">
                <a:solidFill>
                  <a:schemeClr val="dk1"/>
                </a:solidFill>
                <a:latin typeface="Constantia"/>
                <a:ea typeface="Constantia"/>
                <a:cs typeface="Constantia"/>
                <a:sym typeface="Constantia"/>
              </a:rPr>
              <a:t> </a:t>
            </a:r>
            <a:r>
              <a:rPr lang="it-IT" sz="2300">
                <a:solidFill>
                  <a:schemeClr val="dk1"/>
                </a:solidFill>
                <a:latin typeface="Constantia"/>
                <a:ea typeface="Constantia"/>
                <a:cs typeface="Constantia"/>
                <a:sym typeface="Constantia"/>
              </a:rPr>
              <a:t>proseguendo il </a:t>
            </a:r>
            <a:r>
              <a:rPr b="0" i="0" lang="it-IT" sz="2300" u="none" cap="none" strike="noStrike">
                <a:solidFill>
                  <a:schemeClr val="dk1"/>
                </a:solidFill>
                <a:latin typeface="Constantia"/>
                <a:ea typeface="Constantia"/>
                <a:cs typeface="Constantia"/>
                <a:sym typeface="Constantia"/>
              </a:rPr>
              <a:t>viaggi</a:t>
            </a:r>
            <a:r>
              <a:rPr lang="it-IT" sz="2300">
                <a:solidFill>
                  <a:schemeClr val="dk1"/>
                </a:solidFill>
                <a:latin typeface="Constantia"/>
                <a:ea typeface="Constantia"/>
                <a:cs typeface="Constantia"/>
                <a:sym typeface="Constantia"/>
              </a:rPr>
              <a:t>o</a:t>
            </a:r>
            <a:r>
              <a:rPr b="0" i="0" lang="it-IT" sz="2300" u="none" cap="none" strike="noStrike">
                <a:solidFill>
                  <a:schemeClr val="dk1"/>
                </a:solidFill>
                <a:latin typeface="Constantia"/>
                <a:ea typeface="Constantia"/>
                <a:cs typeface="Constantia"/>
                <a:sym typeface="Constantia"/>
              </a:rPr>
              <a:t> verso la luce del sole e </a:t>
            </a:r>
            <a:r>
              <a:rPr lang="it-IT" sz="2300">
                <a:solidFill>
                  <a:schemeClr val="dk1"/>
                </a:solidFill>
                <a:latin typeface="Constantia"/>
                <a:ea typeface="Constantia"/>
                <a:cs typeface="Constantia"/>
                <a:sym typeface="Constantia"/>
              </a:rPr>
              <a:t>trovando la morte</a:t>
            </a:r>
            <a:r>
              <a:rPr b="0" i="0" lang="it-IT" sz="2300" u="none" cap="none" strike="noStrike">
                <a:solidFill>
                  <a:schemeClr val="dk1"/>
                </a:solidFill>
                <a:latin typeface="Constantia"/>
                <a:ea typeface="Constantia"/>
                <a:cs typeface="Constantia"/>
                <a:sym typeface="Constantia"/>
              </a:rPr>
              <a:t> per volere di Dio (come raccontava Dante)</a:t>
            </a:r>
            <a:endParaRPr b="0" i="0" sz="23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dc8f63a940_0_22"/>
          <p:cNvPicPr preferRelativeResize="0"/>
          <p:nvPr/>
        </p:nvPicPr>
        <p:blipFill rotWithShape="1">
          <a:blip r:embed="rId3">
            <a:alphaModFix/>
          </a:blip>
          <a:srcRect b="0" l="0" r="0" t="0"/>
          <a:stretch/>
        </p:blipFill>
        <p:spPr>
          <a:xfrm>
            <a:off x="730800" y="1520300"/>
            <a:ext cx="3298100" cy="2466975"/>
          </a:xfrm>
          <a:prstGeom prst="rect">
            <a:avLst/>
          </a:prstGeom>
          <a:noFill/>
          <a:ln cap="flat" cmpd="sng" w="28575">
            <a:solidFill>
              <a:schemeClr val="dk1"/>
            </a:solidFill>
            <a:prstDash val="solid"/>
            <a:round/>
            <a:headEnd len="sm" w="sm" type="none"/>
            <a:tailEnd len="sm" w="sm" type="none"/>
          </a:ln>
        </p:spPr>
      </p:pic>
      <p:sp>
        <p:nvSpPr>
          <p:cNvPr id="232" name="Google Shape;232;gdc8f63a940_0_22"/>
          <p:cNvSpPr txBox="1"/>
          <p:nvPr/>
        </p:nvSpPr>
        <p:spPr>
          <a:xfrm>
            <a:off x="631650" y="1027700"/>
            <a:ext cx="9518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it-IT" sz="1900" u="none" cap="none" strike="noStrike">
                <a:solidFill>
                  <a:schemeClr val="dk1"/>
                </a:solidFill>
                <a:latin typeface="Constantia"/>
                <a:ea typeface="Constantia"/>
                <a:cs typeface="Constantia"/>
                <a:sym typeface="Constantia"/>
              </a:rPr>
              <a:t>C</a:t>
            </a:r>
            <a:r>
              <a:rPr b="1" i="0" lang="it-IT" sz="2000" u="none" cap="none" strike="noStrike">
                <a:solidFill>
                  <a:schemeClr val="dk1"/>
                </a:solidFill>
                <a:latin typeface="Constantia"/>
                <a:ea typeface="Constantia"/>
                <a:cs typeface="Constantia"/>
                <a:sym typeface="Constantia"/>
              </a:rPr>
              <a:t>ARONTE:</a:t>
            </a:r>
            <a:endParaRPr b="1" i="0" sz="2000" u="none" cap="none" strike="noStrike">
              <a:solidFill>
                <a:schemeClr val="dk1"/>
              </a:solidFill>
              <a:latin typeface="Constantia"/>
              <a:ea typeface="Constantia"/>
              <a:cs typeface="Constantia"/>
              <a:sym typeface="Constantia"/>
            </a:endParaRPr>
          </a:p>
        </p:txBody>
      </p:sp>
      <p:pic>
        <p:nvPicPr>
          <p:cNvPr id="233" name="Google Shape;233;gdc8f63a940_0_22"/>
          <p:cNvPicPr preferRelativeResize="0"/>
          <p:nvPr/>
        </p:nvPicPr>
        <p:blipFill rotWithShape="1">
          <a:blip r:embed="rId4">
            <a:alphaModFix/>
          </a:blip>
          <a:srcRect b="0" l="0" r="0" t="0"/>
          <a:stretch/>
        </p:blipFill>
        <p:spPr>
          <a:xfrm>
            <a:off x="4521025" y="3371150"/>
            <a:ext cx="3850125" cy="2259300"/>
          </a:xfrm>
          <a:prstGeom prst="rect">
            <a:avLst/>
          </a:prstGeom>
          <a:noFill/>
          <a:ln cap="flat" cmpd="sng" w="28575">
            <a:solidFill>
              <a:schemeClr val="dk1"/>
            </a:solidFill>
            <a:prstDash val="solid"/>
            <a:round/>
            <a:headEnd len="sm" w="sm" type="none"/>
            <a:tailEnd len="sm" w="sm" type="none"/>
          </a:ln>
        </p:spPr>
      </p:pic>
      <p:sp>
        <p:nvSpPr>
          <p:cNvPr id="234" name="Google Shape;234;gdc8f63a940_0_22"/>
          <p:cNvSpPr txBox="1"/>
          <p:nvPr/>
        </p:nvSpPr>
        <p:spPr>
          <a:xfrm>
            <a:off x="4478625" y="2878550"/>
            <a:ext cx="9518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it-IT" sz="2000" u="none" cap="none" strike="noStrike">
                <a:solidFill>
                  <a:schemeClr val="dk1"/>
                </a:solidFill>
                <a:latin typeface="Constantia"/>
                <a:ea typeface="Constantia"/>
                <a:cs typeface="Constantia"/>
                <a:sym typeface="Constantia"/>
              </a:rPr>
              <a:t>PAOLO E FRANCESCA:</a:t>
            </a:r>
            <a:endParaRPr b="1" i="0" sz="2000" u="none" cap="none" strike="noStrike">
              <a:solidFill>
                <a:schemeClr val="dk1"/>
              </a:solidFill>
              <a:latin typeface="Constantia"/>
              <a:ea typeface="Constantia"/>
              <a:cs typeface="Constantia"/>
              <a:sym typeface="Constantia"/>
            </a:endParaRPr>
          </a:p>
        </p:txBody>
      </p:sp>
      <p:pic>
        <p:nvPicPr>
          <p:cNvPr id="235" name="Google Shape;235;gdc8f63a940_0_22"/>
          <p:cNvPicPr preferRelativeResize="0"/>
          <p:nvPr/>
        </p:nvPicPr>
        <p:blipFill rotWithShape="1">
          <a:blip r:embed="rId5">
            <a:alphaModFix/>
          </a:blip>
          <a:srcRect b="0" l="0" r="0" t="0"/>
          <a:stretch/>
        </p:blipFill>
        <p:spPr>
          <a:xfrm>
            <a:off x="8863272" y="1520298"/>
            <a:ext cx="2353353" cy="3209100"/>
          </a:xfrm>
          <a:prstGeom prst="rect">
            <a:avLst/>
          </a:prstGeom>
          <a:noFill/>
          <a:ln cap="flat" cmpd="sng" w="28575">
            <a:solidFill>
              <a:schemeClr val="dk1"/>
            </a:solidFill>
            <a:prstDash val="solid"/>
            <a:round/>
            <a:headEnd len="sm" w="sm" type="none"/>
            <a:tailEnd len="sm" w="sm" type="none"/>
          </a:ln>
        </p:spPr>
      </p:pic>
      <p:sp>
        <p:nvSpPr>
          <p:cNvPr id="236" name="Google Shape;236;gdc8f63a940_0_22"/>
          <p:cNvSpPr txBox="1"/>
          <p:nvPr/>
        </p:nvSpPr>
        <p:spPr>
          <a:xfrm>
            <a:off x="8747600" y="1027688"/>
            <a:ext cx="9518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it-IT" sz="2000" u="none" cap="none" strike="noStrike">
                <a:solidFill>
                  <a:schemeClr val="dk1"/>
                </a:solidFill>
                <a:latin typeface="Constantia"/>
                <a:ea typeface="Constantia"/>
                <a:cs typeface="Constantia"/>
                <a:sym typeface="Constantia"/>
              </a:rPr>
              <a:t>ULISSE:</a:t>
            </a:r>
            <a:endParaRPr b="1" i="0" sz="20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txBox="1"/>
          <p:nvPr>
            <p:ph type="title"/>
          </p:nvPr>
        </p:nvSpPr>
        <p:spPr>
          <a:xfrm>
            <a:off x="908056" y="433685"/>
            <a:ext cx="9751060" cy="1168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Constantia"/>
              <a:buNone/>
            </a:pPr>
            <a:r>
              <a:rPr b="1" lang="it-IT" sz="3400"/>
              <a:t>Il Purgatorio</a:t>
            </a:r>
            <a:endParaRPr b="1" sz="3400"/>
          </a:p>
        </p:txBody>
      </p:sp>
      <p:sp>
        <p:nvSpPr>
          <p:cNvPr id="243" name="Google Shape;243;p7"/>
          <p:cNvSpPr txBox="1"/>
          <p:nvPr>
            <p:ph idx="1" type="body"/>
          </p:nvPr>
        </p:nvSpPr>
        <p:spPr>
          <a:xfrm>
            <a:off x="908056" y="1803400"/>
            <a:ext cx="6050452" cy="3497808"/>
          </a:xfrm>
          <a:prstGeom prst="rect">
            <a:avLst/>
          </a:prstGeom>
          <a:noFill/>
          <a:ln>
            <a:noFill/>
          </a:ln>
        </p:spPr>
        <p:txBody>
          <a:bodyPr anchorCtr="0" anchor="t" bIns="45700" lIns="91425" spcFirstLastPara="1" rIns="91425" wrap="square" tIns="45700">
            <a:noAutofit/>
          </a:bodyPr>
          <a:lstStyle/>
          <a:p>
            <a:pPr indent="0" lvl="0" marL="0" rtl="0" algn="just">
              <a:lnSpc>
                <a:spcPct val="120000"/>
              </a:lnSpc>
              <a:spcBef>
                <a:spcPts val="0"/>
              </a:spcBef>
              <a:spcAft>
                <a:spcPts val="0"/>
              </a:spcAft>
              <a:buSzPts val="1600"/>
              <a:buNone/>
            </a:pPr>
            <a:r>
              <a:rPr lang="it-IT" sz="1600"/>
              <a:t>Il Purgatorio è formato dal cono uscito dalla terra quando Lucifero vi è stato scagliato: è diviso in sette cornici che corrispondono ai sette peccati capitali.</a:t>
            </a:r>
            <a:endParaRPr/>
          </a:p>
          <a:p>
            <a:pPr indent="0" lvl="0" marL="0" rtl="0" algn="just">
              <a:lnSpc>
                <a:spcPct val="120000"/>
              </a:lnSpc>
              <a:spcBef>
                <a:spcPts val="1800"/>
              </a:spcBef>
              <a:spcAft>
                <a:spcPts val="0"/>
              </a:spcAft>
              <a:buSzPts val="1600"/>
              <a:buNone/>
            </a:pPr>
            <a:r>
              <a:rPr lang="it-IT" sz="1600"/>
              <a:t>Nel Purgatorio sono puniti i peccatori che si sono pentiti prima di morire, perciò la loro permanenza non è eterna, ma si conclude quando hanno scontato tutti i tipi di peccato, e hanno risalito le diverse cornici fino ad essere purificati e resi degni del Paradiso.</a:t>
            </a:r>
            <a:endParaRPr/>
          </a:p>
          <a:p>
            <a:pPr indent="0" lvl="0" marL="0" rtl="0" algn="l">
              <a:lnSpc>
                <a:spcPct val="120000"/>
              </a:lnSpc>
              <a:spcBef>
                <a:spcPts val="1800"/>
              </a:spcBef>
              <a:spcAft>
                <a:spcPts val="0"/>
              </a:spcAft>
              <a:buSzPts val="1600"/>
              <a:buNone/>
            </a:pPr>
            <a:r>
              <a:rPr lang="it-IT" sz="1600"/>
              <a:t>In questo «regno» Dante viene guidato da Virgilio fino al Paradiso terrestre, dove il poeta latino non può entrare e dove prende il suo posto Beatrice, che condurrà Dante fino alla «candida rosa» nell’Empireo</a:t>
            </a:r>
            <a:endParaRPr/>
          </a:p>
        </p:txBody>
      </p:sp>
      <p:sp>
        <p:nvSpPr>
          <p:cNvPr id="244" name="Google Shape;244;p7"/>
          <p:cNvSpPr txBox="1"/>
          <p:nvPr>
            <p:ph idx="2" type="body"/>
          </p:nvPr>
        </p:nvSpPr>
        <p:spPr>
          <a:xfrm>
            <a:off x="8125883" y="1803400"/>
            <a:ext cx="2844060" cy="42672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p:txBody>
      </p:sp>
      <p:pic>
        <p:nvPicPr>
          <p:cNvPr id="245" name="Google Shape;245;p7"/>
          <p:cNvPicPr preferRelativeResize="0"/>
          <p:nvPr/>
        </p:nvPicPr>
        <p:blipFill rotWithShape="1">
          <a:blip r:embed="rId3">
            <a:alphaModFix/>
          </a:blip>
          <a:srcRect b="0" l="0" r="0" t="0"/>
          <a:stretch/>
        </p:blipFill>
        <p:spPr>
          <a:xfrm>
            <a:off x="7678588" y="1803400"/>
            <a:ext cx="3465514" cy="4361904"/>
          </a:xfrm>
          <a:prstGeom prst="rect">
            <a:avLst/>
          </a:prstGeom>
          <a:noFill/>
          <a:ln cap="flat" cmpd="sng" w="28575">
            <a:solidFill>
              <a:schemeClr val="dk1"/>
            </a:solidFill>
            <a:prstDash val="solid"/>
            <a:round/>
            <a:headEnd len="sm" w="sm" type="none"/>
            <a:tailEnd len="sm" w="sm" type="none"/>
          </a:ln>
        </p:spPr>
      </p:pic>
      <p:pic>
        <p:nvPicPr>
          <p:cNvPr id="246" name="Google Shape;246;p7"/>
          <p:cNvPicPr preferRelativeResize="0"/>
          <p:nvPr/>
        </p:nvPicPr>
        <p:blipFill rotWithShape="1">
          <a:blip r:embed="rId4">
            <a:alphaModFix/>
          </a:blip>
          <a:srcRect b="10602" l="0" r="0" t="0"/>
          <a:stretch/>
        </p:blipFill>
        <p:spPr>
          <a:xfrm>
            <a:off x="9382394" y="666876"/>
            <a:ext cx="2135100" cy="2762125"/>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a8fc6b331df8605_326"/>
          <p:cNvSpPr txBox="1"/>
          <p:nvPr/>
        </p:nvSpPr>
        <p:spPr>
          <a:xfrm>
            <a:off x="1060750" y="1732300"/>
            <a:ext cx="5436900" cy="4017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it-IT" sz="2100" u="none" cap="none" strike="noStrike">
                <a:solidFill>
                  <a:schemeClr val="dk1"/>
                </a:solidFill>
                <a:latin typeface="Constantia"/>
                <a:ea typeface="Constantia"/>
                <a:cs typeface="Constantia"/>
                <a:sym typeface="Constantia"/>
              </a:rPr>
              <a:t>Il Paradiso è la parte delle trilogia più difficile da leggere perché sono molte le conoscenze teologiche che vengono richieste.</a:t>
            </a:r>
            <a:endParaRPr sz="2100"/>
          </a:p>
          <a:p>
            <a:pPr indent="0" lvl="0" marL="0" marR="0" rtl="0" algn="just">
              <a:lnSpc>
                <a:spcPct val="100000"/>
              </a:lnSpc>
              <a:spcBef>
                <a:spcPts val="0"/>
              </a:spcBef>
              <a:spcAft>
                <a:spcPts val="0"/>
              </a:spcAft>
              <a:buNone/>
            </a:pPr>
            <a:r>
              <a:rPr b="0" i="0" lang="it-IT" sz="2100" u="none" cap="none" strike="noStrike">
                <a:solidFill>
                  <a:schemeClr val="dk1"/>
                </a:solidFill>
                <a:latin typeface="Constantia"/>
                <a:ea typeface="Constantia"/>
                <a:cs typeface="Constantia"/>
                <a:sym typeface="Constantia"/>
              </a:rPr>
              <a:t>In questa cantica Cacciaguida, un antenato di Dante, spiega al poeta il perché del suo esilio alla luce anche di quanto ascoltato da altri personaggi nel corso del suo pellegrinaggio.</a:t>
            </a:r>
            <a:endParaRPr sz="2100"/>
          </a:p>
          <a:p>
            <a:pPr indent="0" lvl="0" marL="0" marR="0" rtl="0" algn="just">
              <a:lnSpc>
                <a:spcPct val="100000"/>
              </a:lnSpc>
              <a:spcBef>
                <a:spcPts val="0"/>
              </a:spcBef>
              <a:spcAft>
                <a:spcPts val="0"/>
              </a:spcAft>
              <a:buNone/>
            </a:pPr>
            <a:r>
              <a:rPr b="0" i="0" lang="it-IT" sz="2100" u="none" cap="none" strike="noStrike">
                <a:solidFill>
                  <a:schemeClr val="dk1"/>
                </a:solidFill>
                <a:latin typeface="Constantia"/>
                <a:ea typeface="Constantia"/>
                <a:cs typeface="Constantia"/>
                <a:sym typeface="Constantia"/>
              </a:rPr>
              <a:t>La particolarità di questa cantica è che le anime che Dante incontra per vederlo scendono verso di lui scegliendo uno dei sette cieli che più ha influito in vita sul proprio carattere.</a:t>
            </a:r>
            <a:endParaRPr sz="2100"/>
          </a:p>
        </p:txBody>
      </p:sp>
      <p:sp>
        <p:nvSpPr>
          <p:cNvPr id="252" name="Google Shape;252;g2a8fc6b331df8605_326"/>
          <p:cNvSpPr txBox="1"/>
          <p:nvPr/>
        </p:nvSpPr>
        <p:spPr>
          <a:xfrm>
            <a:off x="1197868" y="832069"/>
            <a:ext cx="7514100" cy="63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3500" u="none" cap="none" strike="noStrike">
                <a:solidFill>
                  <a:schemeClr val="dk1"/>
                </a:solidFill>
                <a:latin typeface="Constantia"/>
                <a:ea typeface="Constantia"/>
                <a:cs typeface="Constantia"/>
                <a:sym typeface="Constantia"/>
              </a:rPr>
              <a:t>Il Paradiso</a:t>
            </a:r>
            <a:endParaRPr b="1" sz="3500"/>
          </a:p>
        </p:txBody>
      </p:sp>
      <p:pic>
        <p:nvPicPr>
          <p:cNvPr id="253" name="Google Shape;253;g2a8fc6b331df8605_326"/>
          <p:cNvPicPr preferRelativeResize="0"/>
          <p:nvPr/>
        </p:nvPicPr>
        <p:blipFill rotWithShape="1">
          <a:blip r:embed="rId3">
            <a:alphaModFix/>
          </a:blip>
          <a:srcRect b="8833" l="0" r="0" t="0"/>
          <a:stretch/>
        </p:blipFill>
        <p:spPr>
          <a:xfrm>
            <a:off x="7103587" y="2821917"/>
            <a:ext cx="2489725" cy="3200975"/>
          </a:xfrm>
          <a:prstGeom prst="rect">
            <a:avLst/>
          </a:prstGeom>
          <a:noFill/>
          <a:ln cap="flat" cmpd="sng" w="28575">
            <a:solidFill>
              <a:schemeClr val="dk1"/>
            </a:solidFill>
            <a:prstDash val="solid"/>
            <a:round/>
            <a:headEnd len="sm" w="sm" type="none"/>
            <a:tailEnd len="sm" w="sm" type="none"/>
          </a:ln>
        </p:spPr>
      </p:pic>
      <p:pic>
        <p:nvPicPr>
          <p:cNvPr id="254" name="Google Shape;254;g2a8fc6b331df8605_326"/>
          <p:cNvPicPr preferRelativeResize="0"/>
          <p:nvPr/>
        </p:nvPicPr>
        <p:blipFill rotWithShape="1">
          <a:blip r:embed="rId4">
            <a:alphaModFix/>
          </a:blip>
          <a:srcRect b="0" l="0" r="0" t="0"/>
          <a:stretch/>
        </p:blipFill>
        <p:spPr>
          <a:xfrm flipH="1">
            <a:off x="8711983" y="832075"/>
            <a:ext cx="2589624" cy="3028175"/>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a8fc6b331df8605_430"/>
          <p:cNvSpPr txBox="1"/>
          <p:nvPr/>
        </p:nvSpPr>
        <p:spPr>
          <a:xfrm>
            <a:off x="1218882" y="830017"/>
            <a:ext cx="9751200" cy="289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IT" sz="4400">
                <a:solidFill>
                  <a:schemeClr val="dk1"/>
                </a:solidFill>
              </a:rPr>
              <a:t>GRAZIE PER LA VISIONE, SPERIAMO CHE SIA STATA GRADITA! </a:t>
            </a:r>
            <a:endParaRPr b="1" sz="4400">
              <a:solidFill>
                <a:schemeClr val="dk1"/>
              </a:solidFill>
            </a:endParaRPr>
          </a:p>
          <a:p>
            <a:pPr indent="0" lvl="0" marL="0" rtl="0" algn="l">
              <a:spcBef>
                <a:spcPts val="0"/>
              </a:spcBef>
              <a:spcAft>
                <a:spcPts val="0"/>
              </a:spcAft>
              <a:buNone/>
            </a:pPr>
            <a:r>
              <a:t/>
            </a:r>
            <a:endParaRPr b="1" sz="4400">
              <a:solidFill>
                <a:schemeClr val="dk1"/>
              </a:solidFill>
            </a:endParaRPr>
          </a:p>
        </p:txBody>
      </p:sp>
      <p:sp>
        <p:nvSpPr>
          <p:cNvPr id="261" name="Google Shape;261;g2a8fc6b331df8605_430"/>
          <p:cNvSpPr txBox="1"/>
          <p:nvPr/>
        </p:nvSpPr>
        <p:spPr>
          <a:xfrm>
            <a:off x="754284" y="3708215"/>
            <a:ext cx="2682300" cy="2339700"/>
          </a:xfrm>
          <a:prstGeom prst="rect">
            <a:avLst/>
          </a:prstGeom>
          <a:noFill/>
          <a:ln>
            <a:noFill/>
          </a:ln>
        </p:spPr>
        <p:txBody>
          <a:bodyPr anchorCtr="0" anchor="t" bIns="91425" lIns="91425" spcFirstLastPara="1" rIns="91425" wrap="square" tIns="91425">
            <a:spAutoFit/>
          </a:bodyPr>
          <a:lstStyle/>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GABRIELE  </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MATTIA  A.</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GIADA</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FRANCESCO</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KAWTAR</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ETTORE</a:t>
            </a:r>
            <a:endParaRPr sz="2100">
              <a:solidFill>
                <a:schemeClr val="dk1"/>
              </a:solidFill>
              <a:latin typeface="Caveat"/>
              <a:ea typeface="Caveat"/>
              <a:cs typeface="Caveat"/>
              <a:sym typeface="Caveat"/>
            </a:endParaRPr>
          </a:p>
          <a:p>
            <a:pPr indent="0" lvl="0" marL="0" rtl="0" algn="l">
              <a:spcBef>
                <a:spcPts val="0"/>
              </a:spcBef>
              <a:spcAft>
                <a:spcPts val="0"/>
              </a:spcAft>
              <a:buNone/>
            </a:pPr>
            <a:r>
              <a:t/>
            </a:r>
            <a:endParaRPr>
              <a:solidFill>
                <a:schemeClr val="dk1"/>
              </a:solidFill>
              <a:latin typeface="Constantia"/>
              <a:ea typeface="Constantia"/>
              <a:cs typeface="Constantia"/>
              <a:sym typeface="Constantia"/>
            </a:endParaRPr>
          </a:p>
        </p:txBody>
      </p:sp>
      <p:sp>
        <p:nvSpPr>
          <p:cNvPr id="262" name="Google Shape;262;g2a8fc6b331df8605_430"/>
          <p:cNvSpPr txBox="1"/>
          <p:nvPr/>
        </p:nvSpPr>
        <p:spPr>
          <a:xfrm>
            <a:off x="3685954" y="3708215"/>
            <a:ext cx="2682300" cy="2339700"/>
          </a:xfrm>
          <a:prstGeom prst="rect">
            <a:avLst/>
          </a:prstGeom>
          <a:noFill/>
          <a:ln>
            <a:noFill/>
          </a:ln>
        </p:spPr>
        <p:txBody>
          <a:bodyPr anchorCtr="0" anchor="t" bIns="91425" lIns="91425" spcFirstLastPara="1" rIns="91425" wrap="square" tIns="91425">
            <a:spAutoFit/>
          </a:bodyPr>
          <a:lstStyle/>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DEIVI</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ARIANNA</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CRISTIAN</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LUIGI</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MATTIA F. </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LEONARDO</a:t>
            </a:r>
            <a:endParaRPr sz="2100">
              <a:solidFill>
                <a:schemeClr val="dk1"/>
              </a:solidFill>
              <a:latin typeface="Caveat"/>
              <a:ea typeface="Caveat"/>
              <a:cs typeface="Caveat"/>
              <a:sym typeface="Caveat"/>
            </a:endParaRPr>
          </a:p>
          <a:p>
            <a:pPr indent="0" lvl="0" marL="0" rtl="0" algn="l">
              <a:spcBef>
                <a:spcPts val="0"/>
              </a:spcBef>
              <a:spcAft>
                <a:spcPts val="0"/>
              </a:spcAft>
              <a:buNone/>
            </a:pPr>
            <a:r>
              <a:t/>
            </a:r>
            <a:endParaRPr>
              <a:solidFill>
                <a:schemeClr val="dk1"/>
              </a:solidFill>
              <a:latin typeface="Constantia"/>
              <a:ea typeface="Constantia"/>
              <a:cs typeface="Constantia"/>
              <a:sym typeface="Constantia"/>
            </a:endParaRPr>
          </a:p>
        </p:txBody>
      </p:sp>
      <p:sp>
        <p:nvSpPr>
          <p:cNvPr id="263" name="Google Shape;263;g2a8fc6b331df8605_430"/>
          <p:cNvSpPr txBox="1"/>
          <p:nvPr/>
        </p:nvSpPr>
        <p:spPr>
          <a:xfrm>
            <a:off x="6282873" y="3708225"/>
            <a:ext cx="2477400" cy="2339700"/>
          </a:xfrm>
          <a:prstGeom prst="rect">
            <a:avLst/>
          </a:prstGeom>
          <a:noFill/>
          <a:ln>
            <a:noFill/>
          </a:ln>
        </p:spPr>
        <p:txBody>
          <a:bodyPr anchorCtr="0" anchor="t" bIns="91425" lIns="91425" spcFirstLastPara="1" rIns="91425" wrap="square" tIns="91425">
            <a:spAutoFit/>
          </a:bodyPr>
          <a:lstStyle/>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ANWAR</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SAMUEL </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ANTONIO</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GIULIA</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VERONICA</a:t>
            </a:r>
            <a:endParaRPr sz="2100">
              <a:solidFill>
                <a:schemeClr val="dk1"/>
              </a:solidFill>
              <a:latin typeface="Caveat"/>
              <a:ea typeface="Caveat"/>
              <a:cs typeface="Caveat"/>
              <a:sym typeface="Caveat"/>
            </a:endParaRPr>
          </a:p>
          <a:p>
            <a:pPr indent="-438150" lvl="0" marL="609600" rtl="0" algn="l">
              <a:spcBef>
                <a:spcPts val="0"/>
              </a:spcBef>
              <a:spcAft>
                <a:spcPts val="0"/>
              </a:spcAft>
              <a:buClr>
                <a:schemeClr val="dk1"/>
              </a:buClr>
              <a:buSzPts val="2100"/>
              <a:buFont typeface="Caveat"/>
              <a:buChar char="-"/>
            </a:pPr>
            <a:r>
              <a:rPr lang="it-IT" sz="2100">
                <a:solidFill>
                  <a:schemeClr val="dk1"/>
                </a:solidFill>
                <a:latin typeface="Caveat"/>
                <a:ea typeface="Caveat"/>
                <a:cs typeface="Caveat"/>
                <a:sym typeface="Caveat"/>
              </a:rPr>
              <a:t>SIMONE</a:t>
            </a:r>
            <a:endParaRPr sz="2100">
              <a:solidFill>
                <a:schemeClr val="dk1"/>
              </a:solidFill>
              <a:latin typeface="Caveat"/>
              <a:ea typeface="Caveat"/>
              <a:cs typeface="Caveat"/>
              <a:sym typeface="Caveat"/>
            </a:endParaRPr>
          </a:p>
          <a:p>
            <a:pPr indent="0" lvl="0" marL="0" rtl="0" algn="l">
              <a:spcBef>
                <a:spcPts val="0"/>
              </a:spcBef>
              <a:spcAft>
                <a:spcPts val="0"/>
              </a:spcAft>
              <a:buNone/>
            </a:pPr>
            <a:r>
              <a:t/>
            </a:r>
            <a:endParaRPr>
              <a:solidFill>
                <a:schemeClr val="dk1"/>
              </a:solidFill>
              <a:latin typeface="Constantia"/>
              <a:ea typeface="Constantia"/>
              <a:cs typeface="Constantia"/>
              <a:sym typeface="Constantia"/>
            </a:endParaRPr>
          </a:p>
        </p:txBody>
      </p:sp>
      <p:sp>
        <p:nvSpPr>
          <p:cNvPr id="264" name="Google Shape;264;g2a8fc6b331df8605_430"/>
          <p:cNvSpPr txBox="1"/>
          <p:nvPr/>
        </p:nvSpPr>
        <p:spPr>
          <a:xfrm>
            <a:off x="1218882" y="2861003"/>
            <a:ext cx="9751200" cy="40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nstantia"/>
              <a:ea typeface="Constantia"/>
              <a:cs typeface="Constantia"/>
              <a:sym typeface="Constantia"/>
            </a:endParaRPr>
          </a:p>
        </p:txBody>
      </p:sp>
      <p:sp>
        <p:nvSpPr>
          <p:cNvPr id="265" name="Google Shape;265;g2a8fc6b331df8605_430"/>
          <p:cNvSpPr txBox="1"/>
          <p:nvPr/>
        </p:nvSpPr>
        <p:spPr>
          <a:xfrm>
            <a:off x="8924247" y="3612075"/>
            <a:ext cx="2907900" cy="2555100"/>
          </a:xfrm>
          <a:prstGeom prst="rect">
            <a:avLst/>
          </a:prstGeom>
          <a:noFill/>
          <a:ln>
            <a:noFill/>
          </a:ln>
        </p:spPr>
        <p:txBody>
          <a:bodyPr anchorCtr="0" anchor="t" bIns="91425" lIns="91425" spcFirstLastPara="1" rIns="91425" wrap="square" tIns="91425">
            <a:spAutoFit/>
          </a:bodyPr>
          <a:lstStyle/>
          <a:p>
            <a:pPr indent="-431800" lvl="0" marL="609600" rtl="0" algn="l">
              <a:spcBef>
                <a:spcPts val="0"/>
              </a:spcBef>
              <a:spcAft>
                <a:spcPts val="0"/>
              </a:spcAft>
              <a:buClr>
                <a:schemeClr val="dk1"/>
              </a:buClr>
              <a:buSzPts val="2000"/>
              <a:buFont typeface="Caveat"/>
              <a:buChar char="-"/>
            </a:pPr>
            <a:r>
              <a:rPr lang="it-IT" sz="2000">
                <a:solidFill>
                  <a:schemeClr val="dk1"/>
                </a:solidFill>
                <a:latin typeface="Caveat"/>
                <a:ea typeface="Caveat"/>
                <a:cs typeface="Caveat"/>
                <a:sym typeface="Caveat"/>
              </a:rPr>
              <a:t>ELIZABETH</a:t>
            </a:r>
            <a:endParaRPr sz="2000">
              <a:solidFill>
                <a:schemeClr val="dk1"/>
              </a:solidFill>
              <a:latin typeface="Caveat"/>
              <a:ea typeface="Caveat"/>
              <a:cs typeface="Caveat"/>
              <a:sym typeface="Caveat"/>
            </a:endParaRPr>
          </a:p>
          <a:p>
            <a:pPr indent="-431800" lvl="0" marL="609600" rtl="0" algn="l">
              <a:spcBef>
                <a:spcPts val="0"/>
              </a:spcBef>
              <a:spcAft>
                <a:spcPts val="0"/>
              </a:spcAft>
              <a:buClr>
                <a:schemeClr val="dk1"/>
              </a:buClr>
              <a:buSzPts val="2000"/>
              <a:buFont typeface="Caveat"/>
              <a:buChar char="-"/>
            </a:pPr>
            <a:r>
              <a:rPr lang="it-IT" sz="2000">
                <a:solidFill>
                  <a:schemeClr val="dk1"/>
                </a:solidFill>
                <a:latin typeface="Caveat"/>
                <a:ea typeface="Caveat"/>
                <a:cs typeface="Caveat"/>
                <a:sym typeface="Caveat"/>
              </a:rPr>
              <a:t>AURORA</a:t>
            </a:r>
            <a:endParaRPr sz="2000">
              <a:solidFill>
                <a:schemeClr val="dk1"/>
              </a:solidFill>
              <a:latin typeface="Caveat"/>
              <a:ea typeface="Caveat"/>
              <a:cs typeface="Caveat"/>
              <a:sym typeface="Caveat"/>
            </a:endParaRPr>
          </a:p>
          <a:p>
            <a:pPr indent="-431800" lvl="0" marL="609600" rtl="0" algn="l">
              <a:spcBef>
                <a:spcPts val="0"/>
              </a:spcBef>
              <a:spcAft>
                <a:spcPts val="0"/>
              </a:spcAft>
              <a:buClr>
                <a:schemeClr val="dk1"/>
              </a:buClr>
              <a:buSzPts val="2000"/>
              <a:buFont typeface="Caveat"/>
              <a:buChar char="-"/>
            </a:pPr>
            <a:r>
              <a:rPr lang="it-IT" sz="2000">
                <a:solidFill>
                  <a:schemeClr val="dk1"/>
                </a:solidFill>
                <a:latin typeface="Caveat"/>
                <a:ea typeface="Caveat"/>
                <a:cs typeface="Caveat"/>
                <a:sym typeface="Caveat"/>
              </a:rPr>
              <a:t>LATIF</a:t>
            </a:r>
            <a:endParaRPr sz="2000">
              <a:solidFill>
                <a:schemeClr val="dk1"/>
              </a:solidFill>
              <a:latin typeface="Caveat"/>
              <a:ea typeface="Caveat"/>
              <a:cs typeface="Caveat"/>
              <a:sym typeface="Caveat"/>
            </a:endParaRPr>
          </a:p>
          <a:p>
            <a:pPr indent="-431800" lvl="0" marL="609600" rtl="0" algn="l">
              <a:spcBef>
                <a:spcPts val="0"/>
              </a:spcBef>
              <a:spcAft>
                <a:spcPts val="0"/>
              </a:spcAft>
              <a:buClr>
                <a:schemeClr val="dk1"/>
              </a:buClr>
              <a:buSzPts val="2000"/>
              <a:buFont typeface="Caveat"/>
              <a:buChar char="-"/>
            </a:pPr>
            <a:r>
              <a:rPr lang="it-IT" sz="2000">
                <a:solidFill>
                  <a:schemeClr val="dk1"/>
                </a:solidFill>
                <a:latin typeface="Caveat"/>
                <a:ea typeface="Caveat"/>
                <a:cs typeface="Caveat"/>
                <a:sym typeface="Caveat"/>
              </a:rPr>
              <a:t>ALBERTO</a:t>
            </a:r>
            <a:endParaRPr sz="2000">
              <a:solidFill>
                <a:schemeClr val="dk1"/>
              </a:solidFill>
              <a:latin typeface="Caveat"/>
              <a:ea typeface="Caveat"/>
              <a:cs typeface="Caveat"/>
              <a:sym typeface="Caveat"/>
            </a:endParaRPr>
          </a:p>
          <a:p>
            <a:pPr indent="-431800" lvl="0" marL="609600" rtl="0" algn="l">
              <a:spcBef>
                <a:spcPts val="0"/>
              </a:spcBef>
              <a:spcAft>
                <a:spcPts val="0"/>
              </a:spcAft>
              <a:buClr>
                <a:schemeClr val="dk1"/>
              </a:buClr>
              <a:buSzPts val="2000"/>
              <a:buFont typeface="Caveat"/>
              <a:buChar char="-"/>
            </a:pPr>
            <a:r>
              <a:rPr lang="it-IT" sz="2000">
                <a:solidFill>
                  <a:schemeClr val="dk1"/>
                </a:solidFill>
                <a:latin typeface="Caveat"/>
                <a:ea typeface="Caveat"/>
                <a:cs typeface="Caveat"/>
                <a:sym typeface="Caveat"/>
              </a:rPr>
              <a:t>PIETRO</a:t>
            </a:r>
            <a:endParaRPr sz="2000">
              <a:solidFill>
                <a:schemeClr val="dk1"/>
              </a:solidFill>
              <a:latin typeface="Caveat"/>
              <a:ea typeface="Caveat"/>
              <a:cs typeface="Caveat"/>
              <a:sym typeface="Caveat"/>
            </a:endParaRPr>
          </a:p>
          <a:p>
            <a:pPr indent="-431800" lvl="0" marL="609600" rtl="0" algn="l">
              <a:spcBef>
                <a:spcPts val="0"/>
              </a:spcBef>
              <a:spcAft>
                <a:spcPts val="0"/>
              </a:spcAft>
              <a:buClr>
                <a:schemeClr val="dk1"/>
              </a:buClr>
              <a:buSzPts val="2000"/>
              <a:buFont typeface="Caveat"/>
              <a:buChar char="-"/>
            </a:pPr>
            <a:r>
              <a:rPr lang="it-IT" sz="2000">
                <a:solidFill>
                  <a:schemeClr val="dk1"/>
                </a:solidFill>
                <a:latin typeface="Caveat"/>
                <a:ea typeface="Caveat"/>
                <a:cs typeface="Caveat"/>
                <a:sym typeface="Caveat"/>
              </a:rPr>
              <a:t>ALFREDO</a:t>
            </a:r>
            <a:endParaRPr sz="2000">
              <a:solidFill>
                <a:schemeClr val="dk1"/>
              </a:solidFill>
              <a:latin typeface="Caveat"/>
              <a:ea typeface="Caveat"/>
              <a:cs typeface="Caveat"/>
              <a:sym typeface="Caveat"/>
            </a:endParaRPr>
          </a:p>
          <a:p>
            <a:pPr indent="-431800" lvl="0" marL="609600" rtl="0" algn="l">
              <a:spcBef>
                <a:spcPts val="0"/>
              </a:spcBef>
              <a:spcAft>
                <a:spcPts val="0"/>
              </a:spcAft>
              <a:buClr>
                <a:schemeClr val="dk1"/>
              </a:buClr>
              <a:buSzPts val="2000"/>
              <a:buFont typeface="Caveat"/>
              <a:buChar char="-"/>
            </a:pPr>
            <a:r>
              <a:rPr lang="it-IT" sz="2000">
                <a:solidFill>
                  <a:schemeClr val="dk1"/>
                </a:solidFill>
                <a:latin typeface="Caveat"/>
                <a:ea typeface="Caveat"/>
                <a:cs typeface="Caveat"/>
                <a:sym typeface="Caveat"/>
              </a:rPr>
              <a:t>JACOPO</a:t>
            </a:r>
            <a:endParaRPr sz="2000">
              <a:solidFill>
                <a:schemeClr val="dk1"/>
              </a:solidFill>
              <a:latin typeface="Caveat"/>
              <a:ea typeface="Caveat"/>
              <a:cs typeface="Caveat"/>
              <a:sym typeface="Caveat"/>
            </a:endParaRPr>
          </a:p>
          <a:p>
            <a:pPr indent="0" lvl="0" marL="0" rtl="0" algn="l">
              <a:spcBef>
                <a:spcPts val="0"/>
              </a:spcBef>
              <a:spcAft>
                <a:spcPts val="0"/>
              </a:spcAft>
              <a:buNone/>
            </a:pPr>
            <a:r>
              <a:t/>
            </a:r>
            <a:endParaRPr>
              <a:solidFill>
                <a:schemeClr val="dk1"/>
              </a:solidFill>
              <a:latin typeface="Constantia"/>
              <a:ea typeface="Constantia"/>
              <a:cs typeface="Constantia"/>
              <a:sym typeface="Constantia"/>
            </a:endParaRPr>
          </a:p>
        </p:txBody>
      </p:sp>
      <p:sp>
        <p:nvSpPr>
          <p:cNvPr id="266" name="Google Shape;266;g2a8fc6b331df8605_430"/>
          <p:cNvSpPr txBox="1"/>
          <p:nvPr/>
        </p:nvSpPr>
        <p:spPr>
          <a:xfrm>
            <a:off x="931926" y="3263594"/>
            <a:ext cx="9751200" cy="68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it-IT" sz="1900">
                <a:solidFill>
                  <a:schemeClr val="dk1"/>
                </a:solidFill>
              </a:rPr>
              <a:t>I RAGAZZI DI 2ª A:</a:t>
            </a:r>
            <a:endParaRPr b="1" sz="1900">
              <a:solidFill>
                <a:schemeClr val="dk1"/>
              </a:solidFill>
            </a:endParaRPr>
          </a:p>
          <a:p>
            <a:pPr indent="0" lvl="0" marL="0" rtl="0" algn="l">
              <a:spcBef>
                <a:spcPts val="0"/>
              </a:spcBef>
              <a:spcAft>
                <a:spcPts val="0"/>
              </a:spcAft>
              <a:buNone/>
            </a:pPr>
            <a:r>
              <a:t/>
            </a:r>
            <a:endParaRPr>
              <a:solidFill>
                <a:schemeClr val="dk1"/>
              </a:solidFill>
              <a:latin typeface="Constantia"/>
              <a:ea typeface="Constantia"/>
              <a:cs typeface="Constantia"/>
              <a:sym typeface="Constantia"/>
            </a:endParaRPr>
          </a:p>
        </p:txBody>
      </p:sp>
      <p:sp>
        <p:nvSpPr>
          <p:cNvPr id="267" name="Google Shape;267;g2a8fc6b331df8605_430"/>
          <p:cNvSpPr txBox="1"/>
          <p:nvPr/>
        </p:nvSpPr>
        <p:spPr>
          <a:xfrm>
            <a:off x="8145450" y="5965025"/>
            <a:ext cx="4465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900">
                <a:solidFill>
                  <a:schemeClr val="dk1"/>
                </a:solidFill>
                <a:latin typeface="Caveat"/>
                <a:ea typeface="Caveat"/>
                <a:cs typeface="Caveat"/>
                <a:sym typeface="Caveat"/>
              </a:rPr>
              <a:t>PROF. MARIA ANTONIETTA BOSCOLO</a:t>
            </a:r>
            <a:endParaRPr sz="1900">
              <a:solidFill>
                <a:schemeClr val="dk1"/>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b3d95c91b794ebb_1"/>
          <p:cNvSpPr txBox="1"/>
          <p:nvPr>
            <p:ph type="ctrTitle"/>
          </p:nvPr>
        </p:nvSpPr>
        <p:spPr>
          <a:xfrm>
            <a:off x="1376750" y="1284479"/>
            <a:ext cx="9435300" cy="3928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it-IT"/>
              <a:t>700º ANNIVERSARIO DELLA MORTE DI DANTE ALIGHIERI</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it-IT"/>
              <a:t>1321-2021</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a8fc6b331df8605_4"/>
          <p:cNvSpPr txBox="1"/>
          <p:nvPr>
            <p:ph type="title"/>
          </p:nvPr>
        </p:nvSpPr>
        <p:spPr>
          <a:xfrm>
            <a:off x="1218883" y="431800"/>
            <a:ext cx="9751200" cy="1168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3200"/>
              <a:buFont typeface="Constantia"/>
              <a:buNone/>
            </a:pPr>
            <a:r>
              <a:rPr lang="it-IT"/>
              <a:t>.</a:t>
            </a:r>
            <a:endParaRPr/>
          </a:p>
        </p:txBody>
      </p:sp>
      <p:pic>
        <p:nvPicPr>
          <p:cNvPr id="151" name="Google Shape;151;g2a8fc6b331df8605_4"/>
          <p:cNvPicPr preferRelativeResize="0"/>
          <p:nvPr/>
        </p:nvPicPr>
        <p:blipFill>
          <a:blip r:embed="rId3">
            <a:alphaModFix/>
          </a:blip>
          <a:stretch>
            <a:fillRect/>
          </a:stretch>
        </p:blipFill>
        <p:spPr>
          <a:xfrm>
            <a:off x="3089240" y="447385"/>
            <a:ext cx="6010325" cy="5963224"/>
          </a:xfrm>
          <a:prstGeom prst="rect">
            <a:avLst/>
          </a:prstGeom>
          <a:noFill/>
          <a:ln cap="flat" cmpd="sng" w="47625">
            <a:solidFill>
              <a:schemeClr val="dk1"/>
            </a:solidFill>
            <a:prstDash val="solid"/>
            <a:round/>
            <a:headEnd len="sm" w="sm" type="none"/>
            <a:tailEnd len="sm" w="sm" type="none"/>
          </a:ln>
        </p:spPr>
      </p:pic>
      <p:sp>
        <p:nvSpPr>
          <p:cNvPr id="152" name="Google Shape;152;g2a8fc6b331df8605_4"/>
          <p:cNvSpPr/>
          <p:nvPr/>
        </p:nvSpPr>
        <p:spPr>
          <a:xfrm>
            <a:off x="891033" y="688037"/>
            <a:ext cx="1803600" cy="180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g2a8fc6b331df8605_4" title="Via-Papa-Giovanni-XXIII-7-3.mp3">
            <a:hlinkClick r:id="rId4"/>
          </p:cNvPr>
          <p:cNvPicPr preferRelativeResize="0"/>
          <p:nvPr/>
        </p:nvPicPr>
        <p:blipFill>
          <a:blip r:embed="rId5">
            <a:alphaModFix/>
          </a:blip>
          <a:stretch>
            <a:fillRect/>
          </a:stretch>
        </p:blipFill>
        <p:spPr>
          <a:xfrm>
            <a:off x="11241165" y="447375"/>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2a8fc6b331df8605_108"/>
          <p:cNvPicPr preferRelativeResize="0"/>
          <p:nvPr/>
        </p:nvPicPr>
        <p:blipFill>
          <a:blip r:embed="rId3">
            <a:alphaModFix/>
          </a:blip>
          <a:stretch>
            <a:fillRect/>
          </a:stretch>
        </p:blipFill>
        <p:spPr>
          <a:xfrm>
            <a:off x="0" y="893"/>
            <a:ext cx="12188826" cy="6856214"/>
          </a:xfrm>
          <a:prstGeom prst="rect">
            <a:avLst/>
          </a:prstGeom>
          <a:noFill/>
          <a:ln>
            <a:noFill/>
          </a:ln>
        </p:spPr>
      </p:pic>
      <p:sp>
        <p:nvSpPr>
          <p:cNvPr id="159" name="Google Shape;159;g2a8fc6b331df8605_108"/>
          <p:cNvSpPr txBox="1"/>
          <p:nvPr>
            <p:ph type="ctrTitle"/>
          </p:nvPr>
        </p:nvSpPr>
        <p:spPr>
          <a:xfrm>
            <a:off x="1398440" y="252863"/>
            <a:ext cx="9392100" cy="1556400"/>
          </a:xfrm>
          <a:prstGeom prst="rect">
            <a:avLst/>
          </a:prstGeom>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it-IT" sz="6200">
                <a:solidFill>
                  <a:srgbClr val="000000"/>
                </a:solidFill>
                <a:highlight>
                  <a:srgbClr val="FFFFFF"/>
                </a:highlight>
              </a:rPr>
              <a:t>La Divina Commedia</a:t>
            </a:r>
            <a:endParaRPr sz="6200">
              <a:solidFill>
                <a:srgbClr val="000000"/>
              </a:solidFill>
              <a:highlight>
                <a:srgbClr val="FFFFFF"/>
              </a:highlight>
            </a:endParaRPr>
          </a:p>
        </p:txBody>
      </p:sp>
      <p:sp>
        <p:nvSpPr>
          <p:cNvPr id="160" name="Google Shape;160;g2a8fc6b331df8605_108"/>
          <p:cNvSpPr txBox="1"/>
          <p:nvPr/>
        </p:nvSpPr>
        <p:spPr>
          <a:xfrm>
            <a:off x="397415" y="3145403"/>
            <a:ext cx="2894100" cy="567300"/>
          </a:xfrm>
          <a:prstGeom prst="rect">
            <a:avLst/>
          </a:prstGeom>
          <a:solidFill>
            <a:srgbClr val="00FFFF"/>
          </a:solidFill>
          <a:ln cap="flat" cmpd="sng" w="9525">
            <a:solidFill>
              <a:srgbClr val="000000"/>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lang="it-IT" sz="1900"/>
              <a:t>Scritta da Dante Alighieri</a:t>
            </a:r>
            <a:endParaRPr sz="1900"/>
          </a:p>
        </p:txBody>
      </p:sp>
      <p:sp>
        <p:nvSpPr>
          <p:cNvPr id="161" name="Google Shape;161;g2a8fc6b331df8605_108"/>
          <p:cNvSpPr txBox="1"/>
          <p:nvPr/>
        </p:nvSpPr>
        <p:spPr>
          <a:xfrm>
            <a:off x="568211" y="4569927"/>
            <a:ext cx="4577700" cy="1867500"/>
          </a:xfrm>
          <a:prstGeom prst="rect">
            <a:avLst/>
          </a:prstGeom>
          <a:solidFill>
            <a:srgbClr val="00FFFF"/>
          </a:solidFill>
          <a:ln cap="flat" cmpd="sng" w="9525">
            <a:solidFill>
              <a:srgbClr val="000000"/>
            </a:solidFill>
            <a:prstDash val="solid"/>
            <a:round/>
            <a:headEnd len="sm" w="sm" type="none"/>
            <a:tailEnd len="sm" w="sm" type="none"/>
          </a:ln>
        </p:spPr>
        <p:txBody>
          <a:bodyPr anchorCtr="0" anchor="t" bIns="121875" lIns="121875" spcFirstLastPara="1" rIns="121875" wrap="square" tIns="121875">
            <a:noAutofit/>
          </a:bodyPr>
          <a:lstStyle/>
          <a:p>
            <a:pPr indent="0" lvl="0" marL="0" rtl="0" algn="ctr">
              <a:spcBef>
                <a:spcPts val="0"/>
              </a:spcBef>
              <a:spcAft>
                <a:spcPts val="0"/>
              </a:spcAft>
              <a:buNone/>
            </a:pPr>
            <a:r>
              <a:rPr b="1" lang="it-IT" sz="1900"/>
              <a:t>IL NOME</a:t>
            </a:r>
            <a:endParaRPr b="1" sz="1900"/>
          </a:p>
          <a:p>
            <a:pPr indent="-425450" lvl="0" marL="609600" rtl="0" algn="l">
              <a:spcBef>
                <a:spcPts val="0"/>
              </a:spcBef>
              <a:spcAft>
                <a:spcPts val="0"/>
              </a:spcAft>
              <a:buSzPts val="1900"/>
              <a:buChar char="-"/>
            </a:pPr>
            <a:r>
              <a:rPr lang="it-IT" sz="1900"/>
              <a:t>Commedia perché ha un lieto fine</a:t>
            </a:r>
            <a:endParaRPr sz="1900"/>
          </a:p>
          <a:p>
            <a:pPr indent="-425450" lvl="0" marL="609600" rtl="0" algn="l">
              <a:spcBef>
                <a:spcPts val="0"/>
              </a:spcBef>
              <a:spcAft>
                <a:spcPts val="0"/>
              </a:spcAft>
              <a:buSzPts val="1900"/>
              <a:buChar char="-"/>
            </a:pPr>
            <a:r>
              <a:rPr lang="it-IT" sz="1900"/>
              <a:t>Divina (aggettivo aggiunto da Giovanni Boccaccio) perché è un'opera stupenda e perché parla di Dio </a:t>
            </a:r>
            <a:endParaRPr sz="1900"/>
          </a:p>
          <a:p>
            <a:pPr indent="0" lvl="0" marL="0" rtl="0" algn="ctr">
              <a:spcBef>
                <a:spcPts val="0"/>
              </a:spcBef>
              <a:spcAft>
                <a:spcPts val="0"/>
              </a:spcAft>
              <a:buNone/>
            </a:pPr>
            <a:r>
              <a:t/>
            </a:r>
            <a:endParaRPr sz="1900"/>
          </a:p>
        </p:txBody>
      </p:sp>
      <p:sp>
        <p:nvSpPr>
          <p:cNvPr id="162" name="Google Shape;162;g2a8fc6b331df8605_108"/>
          <p:cNvSpPr txBox="1"/>
          <p:nvPr/>
        </p:nvSpPr>
        <p:spPr>
          <a:xfrm>
            <a:off x="4559613" y="2631153"/>
            <a:ext cx="3918900" cy="1402800"/>
          </a:xfrm>
          <a:prstGeom prst="rect">
            <a:avLst/>
          </a:prstGeom>
          <a:solidFill>
            <a:srgbClr val="00FFFF"/>
          </a:solidFill>
          <a:ln cap="flat" cmpd="sng" w="9525">
            <a:solidFill>
              <a:srgbClr val="000000"/>
            </a:solidFill>
            <a:prstDash val="solid"/>
            <a:round/>
            <a:headEnd len="sm" w="sm" type="none"/>
            <a:tailEnd len="sm" w="sm" type="none"/>
          </a:ln>
        </p:spPr>
        <p:txBody>
          <a:bodyPr anchorCtr="0" anchor="t" bIns="121875" lIns="121875" spcFirstLastPara="1" rIns="121875" wrap="square" tIns="121875">
            <a:noAutofit/>
          </a:bodyPr>
          <a:lstStyle/>
          <a:p>
            <a:pPr indent="0" lvl="0" marL="0" rtl="0" algn="ctr">
              <a:spcBef>
                <a:spcPts val="0"/>
              </a:spcBef>
              <a:spcAft>
                <a:spcPts val="0"/>
              </a:spcAft>
              <a:buNone/>
            </a:pPr>
            <a:r>
              <a:rPr b="1" lang="it-IT" sz="1900"/>
              <a:t>LINGUA</a:t>
            </a:r>
            <a:endParaRPr b="1" sz="1900"/>
          </a:p>
          <a:p>
            <a:pPr indent="0" lvl="0" marL="0" rtl="0" algn="ctr">
              <a:spcBef>
                <a:spcPts val="0"/>
              </a:spcBef>
              <a:spcAft>
                <a:spcPts val="0"/>
              </a:spcAft>
              <a:buNone/>
            </a:pPr>
            <a:r>
              <a:rPr lang="it-IT" sz="1900"/>
              <a:t>VOLGARE, perché deve poter essere letta da tutti, dal maggior pubblico possibile</a:t>
            </a:r>
            <a:endParaRPr sz="1900"/>
          </a:p>
        </p:txBody>
      </p:sp>
      <p:sp>
        <p:nvSpPr>
          <p:cNvPr id="163" name="Google Shape;163;g2a8fc6b331df8605_108"/>
          <p:cNvSpPr txBox="1"/>
          <p:nvPr/>
        </p:nvSpPr>
        <p:spPr>
          <a:xfrm>
            <a:off x="6521872" y="4426748"/>
            <a:ext cx="5319900" cy="2010900"/>
          </a:xfrm>
          <a:prstGeom prst="rect">
            <a:avLst/>
          </a:prstGeom>
          <a:solidFill>
            <a:srgbClr val="00FFFF"/>
          </a:solidFill>
          <a:ln cap="flat" cmpd="sng" w="9525">
            <a:solidFill>
              <a:srgbClr val="000000"/>
            </a:solidFill>
            <a:prstDash val="solid"/>
            <a:round/>
            <a:headEnd len="sm" w="sm" type="none"/>
            <a:tailEnd len="sm" w="sm" type="none"/>
          </a:ln>
        </p:spPr>
        <p:txBody>
          <a:bodyPr anchorCtr="0" anchor="t" bIns="121875" lIns="121875" spcFirstLastPara="1" rIns="121875" wrap="square" tIns="121875">
            <a:noAutofit/>
          </a:bodyPr>
          <a:lstStyle/>
          <a:p>
            <a:pPr indent="0" lvl="0" marL="0" rtl="0" algn="ctr">
              <a:spcBef>
                <a:spcPts val="0"/>
              </a:spcBef>
              <a:spcAft>
                <a:spcPts val="0"/>
              </a:spcAft>
              <a:buNone/>
            </a:pPr>
            <a:r>
              <a:rPr lang="it-IT" sz="1900"/>
              <a:t>La Divina Commedia ha un significato ALLEGORICO, cioè simbolico. Essa può essere interpretata come il percorso che gli uomini devono compiere per salvare la propria anima, seguendo la lunga e tortuosa via che conduce dal peccato e dal male al bene eterno</a:t>
            </a:r>
            <a:endParaRPr sz="1900"/>
          </a:p>
        </p:txBody>
      </p:sp>
      <p:cxnSp>
        <p:nvCxnSpPr>
          <p:cNvPr id="164" name="Google Shape;164;g2a8fc6b331df8605_108"/>
          <p:cNvCxnSpPr/>
          <p:nvPr/>
        </p:nvCxnSpPr>
        <p:spPr>
          <a:xfrm flipH="1" rot="-5400000">
            <a:off x="7738210" y="2340966"/>
            <a:ext cx="2856900" cy="1209300"/>
          </a:xfrm>
          <a:prstGeom prst="curvedConnector3">
            <a:avLst>
              <a:gd fmla="val 50000" name="adj1"/>
            </a:avLst>
          </a:prstGeom>
          <a:noFill/>
          <a:ln cap="flat" cmpd="sng" w="47625">
            <a:solidFill>
              <a:srgbClr val="FFFFFF"/>
            </a:solidFill>
            <a:prstDash val="solid"/>
            <a:round/>
            <a:headEnd len="med" w="med" type="none"/>
            <a:tailEnd len="med" w="med" type="stealth"/>
          </a:ln>
        </p:spPr>
      </p:cxnSp>
      <p:cxnSp>
        <p:nvCxnSpPr>
          <p:cNvPr id="165" name="Google Shape;165;g2a8fc6b331df8605_108"/>
          <p:cNvCxnSpPr/>
          <p:nvPr/>
        </p:nvCxnSpPr>
        <p:spPr>
          <a:xfrm flipH="1" rot="-5400000">
            <a:off x="5876177" y="1735417"/>
            <a:ext cx="1113900" cy="677400"/>
          </a:xfrm>
          <a:prstGeom prst="curvedConnector3">
            <a:avLst>
              <a:gd fmla="val 50000" name="adj1"/>
            </a:avLst>
          </a:prstGeom>
          <a:noFill/>
          <a:ln cap="flat" cmpd="sng" w="38100">
            <a:solidFill>
              <a:srgbClr val="FFFFFF"/>
            </a:solidFill>
            <a:prstDash val="solid"/>
            <a:round/>
            <a:headEnd len="med" w="med" type="none"/>
            <a:tailEnd len="med" w="med" type="stealth"/>
          </a:ln>
        </p:spPr>
      </p:cxnSp>
      <p:cxnSp>
        <p:nvCxnSpPr>
          <p:cNvPr id="166" name="Google Shape;166;g2a8fc6b331df8605_108"/>
          <p:cNvCxnSpPr/>
          <p:nvPr/>
        </p:nvCxnSpPr>
        <p:spPr>
          <a:xfrm flipH="1">
            <a:off x="2324010" y="1510203"/>
            <a:ext cx="2350500" cy="1620000"/>
          </a:xfrm>
          <a:prstGeom prst="curvedConnector3">
            <a:avLst>
              <a:gd fmla="val 50000" name="adj1"/>
            </a:avLst>
          </a:prstGeom>
          <a:noFill/>
          <a:ln cap="flat" cmpd="sng" w="57150">
            <a:solidFill>
              <a:srgbClr val="FFFFFF"/>
            </a:solidFill>
            <a:prstDash val="solid"/>
            <a:round/>
            <a:headEnd len="med" w="med" type="none"/>
            <a:tailEnd len="med" w="med" type="stealth"/>
          </a:ln>
        </p:spPr>
      </p:cxnSp>
      <p:cxnSp>
        <p:nvCxnSpPr>
          <p:cNvPr id="167" name="Google Shape;167;g2a8fc6b331df8605_108"/>
          <p:cNvCxnSpPr/>
          <p:nvPr/>
        </p:nvCxnSpPr>
        <p:spPr>
          <a:xfrm rot="5400000">
            <a:off x="2538883" y="2210982"/>
            <a:ext cx="3048000" cy="1646700"/>
          </a:xfrm>
          <a:prstGeom prst="curvedConnector3">
            <a:avLst>
              <a:gd fmla="val 50000" name="adj1"/>
            </a:avLst>
          </a:prstGeom>
          <a:noFill/>
          <a:ln cap="flat" cmpd="sng" w="38100">
            <a:solidFill>
              <a:srgbClr val="FFFFFF"/>
            </a:solidFill>
            <a:prstDash val="solid"/>
            <a:round/>
            <a:headEnd len="med" w="med"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g2a8fc6b331df8605_217"/>
          <p:cNvPicPr preferRelativeResize="0"/>
          <p:nvPr/>
        </p:nvPicPr>
        <p:blipFill>
          <a:blip r:embed="rId3">
            <a:alphaModFix/>
          </a:blip>
          <a:stretch>
            <a:fillRect/>
          </a:stretch>
        </p:blipFill>
        <p:spPr>
          <a:xfrm>
            <a:off x="5630" y="0"/>
            <a:ext cx="12177565" cy="6858000"/>
          </a:xfrm>
          <a:prstGeom prst="rect">
            <a:avLst/>
          </a:prstGeom>
          <a:noFill/>
          <a:ln>
            <a:noFill/>
          </a:ln>
        </p:spPr>
      </p:pic>
      <p:sp>
        <p:nvSpPr>
          <p:cNvPr id="173" name="Google Shape;173;g2a8fc6b331df8605_217"/>
          <p:cNvSpPr txBox="1"/>
          <p:nvPr/>
        </p:nvSpPr>
        <p:spPr>
          <a:xfrm>
            <a:off x="4375897" y="483469"/>
            <a:ext cx="3679800" cy="8355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b="1" lang="it-IT" sz="2800">
                <a:solidFill>
                  <a:schemeClr val="dk1"/>
                </a:solidFill>
              </a:rPr>
              <a:t>LA STRUTTURA</a:t>
            </a:r>
            <a:endParaRPr b="1" sz="2800">
              <a:solidFill>
                <a:schemeClr val="dk1"/>
              </a:solidFill>
            </a:endParaRPr>
          </a:p>
        </p:txBody>
      </p:sp>
      <p:pic>
        <p:nvPicPr>
          <p:cNvPr id="174" name="Google Shape;174;g2a8fc6b331df8605_217"/>
          <p:cNvPicPr preferRelativeResize="0"/>
          <p:nvPr/>
        </p:nvPicPr>
        <p:blipFill rotWithShape="1">
          <a:blip r:embed="rId4">
            <a:alphaModFix/>
          </a:blip>
          <a:srcRect b="0" l="0" r="0" t="0"/>
          <a:stretch/>
        </p:blipFill>
        <p:spPr>
          <a:xfrm>
            <a:off x="721044" y="1558685"/>
            <a:ext cx="5687656" cy="4400818"/>
          </a:xfrm>
          <a:prstGeom prst="rect">
            <a:avLst/>
          </a:prstGeom>
          <a:noFill/>
          <a:ln cap="flat" cmpd="sng" w="28575">
            <a:solidFill>
              <a:schemeClr val="dk1"/>
            </a:solidFill>
            <a:prstDash val="solid"/>
            <a:round/>
            <a:headEnd len="sm" w="sm" type="none"/>
            <a:tailEnd len="sm" w="sm" type="none"/>
          </a:ln>
        </p:spPr>
      </p:pic>
      <p:sp>
        <p:nvSpPr>
          <p:cNvPr id="175" name="Google Shape;175;g2a8fc6b331df8605_217"/>
          <p:cNvSpPr txBox="1"/>
          <p:nvPr/>
        </p:nvSpPr>
        <p:spPr>
          <a:xfrm>
            <a:off x="6900639" y="2291931"/>
            <a:ext cx="4652700" cy="2934300"/>
          </a:xfrm>
          <a:prstGeom prst="rect">
            <a:avLst/>
          </a:prstGeom>
          <a:noFill/>
          <a:ln cap="flat" cmpd="sng" w="28575">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lang="it-IT" sz="2100">
                <a:solidFill>
                  <a:schemeClr val="dk1"/>
                </a:solidFill>
              </a:rPr>
              <a:t>La Divina Commedia è divisa in:</a:t>
            </a:r>
            <a:endParaRPr sz="2100">
              <a:solidFill>
                <a:schemeClr val="dk1"/>
              </a:solidFill>
            </a:endParaRPr>
          </a:p>
          <a:p>
            <a:pPr indent="0" lvl="0" marL="0" rtl="0" algn="ctr">
              <a:spcBef>
                <a:spcPts val="0"/>
              </a:spcBef>
              <a:spcAft>
                <a:spcPts val="0"/>
              </a:spcAft>
              <a:buNone/>
            </a:pPr>
            <a:r>
              <a:rPr lang="it-IT" sz="2100">
                <a:solidFill>
                  <a:schemeClr val="dk1"/>
                </a:solidFill>
              </a:rPr>
              <a:t>3 CANTICHE</a:t>
            </a:r>
            <a:endParaRPr sz="2100">
              <a:solidFill>
                <a:schemeClr val="dk1"/>
              </a:solidFill>
            </a:endParaRPr>
          </a:p>
          <a:p>
            <a:pPr indent="0" lvl="0" marL="0" rtl="0" algn="ctr">
              <a:spcBef>
                <a:spcPts val="0"/>
              </a:spcBef>
              <a:spcAft>
                <a:spcPts val="0"/>
              </a:spcAft>
              <a:buNone/>
            </a:pPr>
            <a:r>
              <a:rPr lang="it-IT" sz="2100">
                <a:solidFill>
                  <a:schemeClr val="dk1"/>
                </a:solidFill>
              </a:rPr>
              <a:t>OGNI CANTICA HA 33 CANTI</a:t>
            </a:r>
            <a:endParaRPr sz="2100">
              <a:solidFill>
                <a:schemeClr val="dk1"/>
              </a:solidFill>
            </a:endParaRPr>
          </a:p>
          <a:p>
            <a:pPr indent="0" lvl="0" marL="0" rtl="0" algn="ctr">
              <a:spcBef>
                <a:spcPts val="0"/>
              </a:spcBef>
              <a:spcAft>
                <a:spcPts val="0"/>
              </a:spcAft>
              <a:buNone/>
            </a:pPr>
            <a:r>
              <a:rPr lang="it-IT" sz="2100">
                <a:solidFill>
                  <a:schemeClr val="dk1"/>
                </a:solidFill>
              </a:rPr>
              <a:t>TOTALE 99 CANTI + 1 INIZIALE = 100 CANTICHE</a:t>
            </a:r>
            <a:endParaRPr sz="2100">
              <a:solidFill>
                <a:schemeClr val="dk1"/>
              </a:solidFill>
            </a:endParaRPr>
          </a:p>
          <a:p>
            <a:pPr indent="0" lvl="0" marL="0" rtl="0" algn="ctr">
              <a:spcBef>
                <a:spcPts val="0"/>
              </a:spcBef>
              <a:spcAft>
                <a:spcPts val="0"/>
              </a:spcAft>
              <a:buNone/>
            </a:pPr>
            <a:r>
              <a:t/>
            </a:r>
            <a:endParaRPr sz="2100">
              <a:solidFill>
                <a:schemeClr val="dk1"/>
              </a:solidFill>
            </a:endParaRPr>
          </a:p>
          <a:p>
            <a:pPr indent="0" lvl="0" marL="0" rtl="0" algn="ctr">
              <a:spcBef>
                <a:spcPts val="0"/>
              </a:spcBef>
              <a:spcAft>
                <a:spcPts val="0"/>
              </a:spcAft>
              <a:buNone/>
            </a:pPr>
            <a:r>
              <a:rPr lang="it-IT" sz="2100">
                <a:solidFill>
                  <a:schemeClr val="dk1"/>
                </a:solidFill>
              </a:rPr>
              <a:t>(NUMERI SIMBOLICI: 3 = TRINITÀ - 10 = PERFEZIONE)</a:t>
            </a:r>
            <a:endParaRPr sz="2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g2a8fc6b331df8605_270"/>
          <p:cNvPicPr preferRelativeResize="0"/>
          <p:nvPr/>
        </p:nvPicPr>
        <p:blipFill>
          <a:blip r:embed="rId3">
            <a:alphaModFix/>
          </a:blip>
          <a:stretch>
            <a:fillRect/>
          </a:stretch>
        </p:blipFill>
        <p:spPr>
          <a:xfrm>
            <a:off x="5630" y="0"/>
            <a:ext cx="12177565" cy="6858000"/>
          </a:xfrm>
          <a:prstGeom prst="rect">
            <a:avLst/>
          </a:prstGeom>
          <a:noFill/>
          <a:ln>
            <a:noFill/>
          </a:ln>
        </p:spPr>
      </p:pic>
      <p:sp>
        <p:nvSpPr>
          <p:cNvPr id="181" name="Google Shape;181;g2a8fc6b331df8605_270"/>
          <p:cNvSpPr txBox="1"/>
          <p:nvPr/>
        </p:nvSpPr>
        <p:spPr>
          <a:xfrm>
            <a:off x="4128075" y="355275"/>
            <a:ext cx="4091100" cy="827100"/>
          </a:xfrm>
          <a:prstGeom prst="rect">
            <a:avLst/>
          </a:prstGeom>
          <a:noFill/>
          <a:ln cap="flat" cmpd="sng" w="28575">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b="1" lang="it-IT" sz="2800">
                <a:solidFill>
                  <a:schemeClr val="dk1"/>
                </a:solidFill>
              </a:rPr>
              <a:t>L’ARGOMENTO</a:t>
            </a:r>
            <a:endParaRPr b="1" sz="2800">
              <a:solidFill>
                <a:schemeClr val="dk1"/>
              </a:solidFill>
            </a:endParaRPr>
          </a:p>
        </p:txBody>
      </p:sp>
      <p:sp>
        <p:nvSpPr>
          <p:cNvPr id="182" name="Google Shape;182;g2a8fc6b331df8605_270"/>
          <p:cNvSpPr txBox="1"/>
          <p:nvPr/>
        </p:nvSpPr>
        <p:spPr>
          <a:xfrm>
            <a:off x="898566" y="1449486"/>
            <a:ext cx="10391700" cy="1551600"/>
          </a:xfrm>
          <a:prstGeom prst="rect">
            <a:avLst/>
          </a:prstGeom>
          <a:solidFill>
            <a:srgbClr val="CCCCCC"/>
          </a:solidFill>
          <a:ln cap="flat" cmpd="sng" w="19050">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rPr lang="it-IT" sz="2100">
                <a:solidFill>
                  <a:schemeClr val="dk1"/>
                </a:solidFill>
              </a:rPr>
              <a:t>Il poeta racconta in prima persona il viaggio immaginario nell’oltretomba. Il viaggio inizia il Giovedì Santo del 1300, anno del primo giubileo della storia, e si conclude una settimana dopo. In questo tempo Dante visita INFERNO, PURGATORIO E PARADISO.</a:t>
            </a:r>
            <a:endParaRPr sz="2100">
              <a:solidFill>
                <a:schemeClr val="dk1"/>
              </a:solidFill>
            </a:endParaRPr>
          </a:p>
        </p:txBody>
      </p:sp>
      <p:sp>
        <p:nvSpPr>
          <p:cNvPr id="183" name="Google Shape;183;g2a8fc6b331df8605_270"/>
          <p:cNvSpPr txBox="1"/>
          <p:nvPr/>
        </p:nvSpPr>
        <p:spPr>
          <a:xfrm>
            <a:off x="2194572" y="3177175"/>
            <a:ext cx="7799700" cy="6567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lang="it-IT" sz="2100">
                <a:solidFill>
                  <a:schemeClr val="dk1"/>
                </a:solidFill>
              </a:rPr>
              <a:t>Durante il suo viaggio il poeta è accompagnato da 3 guide:</a:t>
            </a:r>
            <a:endParaRPr sz="2100">
              <a:solidFill>
                <a:schemeClr val="dk1"/>
              </a:solidFill>
            </a:endParaRPr>
          </a:p>
        </p:txBody>
      </p:sp>
      <p:sp>
        <p:nvSpPr>
          <p:cNvPr id="184" name="Google Shape;184;g2a8fc6b331df8605_270"/>
          <p:cNvSpPr txBox="1"/>
          <p:nvPr/>
        </p:nvSpPr>
        <p:spPr>
          <a:xfrm>
            <a:off x="419500" y="4009975"/>
            <a:ext cx="3550200" cy="2284200"/>
          </a:xfrm>
          <a:prstGeom prst="rect">
            <a:avLst/>
          </a:prstGeom>
          <a:solidFill>
            <a:srgbClr val="C9DAF8"/>
          </a:solidFill>
          <a:ln cap="flat" cmpd="sng" w="19050">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b="1" lang="it-IT" sz="1900">
                <a:solidFill>
                  <a:schemeClr val="dk1"/>
                </a:solidFill>
              </a:rPr>
              <a:t>Virgilio</a:t>
            </a:r>
            <a:endParaRPr b="1" sz="1900">
              <a:solidFill>
                <a:schemeClr val="dk1"/>
              </a:solidFill>
            </a:endParaRPr>
          </a:p>
          <a:p>
            <a:pPr indent="0" lvl="0" marL="0" rtl="0" algn="ctr">
              <a:spcBef>
                <a:spcPts val="0"/>
              </a:spcBef>
              <a:spcAft>
                <a:spcPts val="0"/>
              </a:spcAft>
              <a:buNone/>
            </a:pPr>
            <a:r>
              <a:rPr lang="it-IT" sz="1900">
                <a:solidFill>
                  <a:schemeClr val="dk1"/>
                </a:solidFill>
              </a:rPr>
              <a:t>È l’autore dell’Eneide e conduce Dante attraverso i regni dell’Inferno e del Purgatorio.</a:t>
            </a:r>
            <a:endParaRPr sz="1900">
              <a:solidFill>
                <a:schemeClr val="dk1"/>
              </a:solidFill>
            </a:endParaRPr>
          </a:p>
          <a:p>
            <a:pPr indent="0" lvl="0" marL="0" rtl="0" algn="ctr">
              <a:spcBef>
                <a:spcPts val="0"/>
              </a:spcBef>
              <a:spcAft>
                <a:spcPts val="0"/>
              </a:spcAft>
              <a:buNone/>
            </a:pPr>
            <a:r>
              <a:rPr lang="it-IT" sz="1900">
                <a:solidFill>
                  <a:schemeClr val="dk1"/>
                </a:solidFill>
              </a:rPr>
              <a:t>Rappresenta la RAGIONE UMANA</a:t>
            </a:r>
            <a:endParaRPr sz="1900">
              <a:solidFill>
                <a:schemeClr val="dk1"/>
              </a:solidFill>
            </a:endParaRPr>
          </a:p>
        </p:txBody>
      </p:sp>
      <p:sp>
        <p:nvSpPr>
          <p:cNvPr id="185" name="Google Shape;185;g2a8fc6b331df8605_270"/>
          <p:cNvSpPr txBox="1"/>
          <p:nvPr/>
        </p:nvSpPr>
        <p:spPr>
          <a:xfrm>
            <a:off x="4128075" y="4009977"/>
            <a:ext cx="3823500" cy="2284200"/>
          </a:xfrm>
          <a:prstGeom prst="rect">
            <a:avLst/>
          </a:prstGeom>
          <a:solidFill>
            <a:srgbClr val="C9DAF8"/>
          </a:solidFill>
          <a:ln cap="flat" cmpd="sng" w="19050">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b="1" lang="it-IT" sz="1900">
                <a:solidFill>
                  <a:schemeClr val="dk1"/>
                </a:solidFill>
              </a:rPr>
              <a:t>Beatrice</a:t>
            </a:r>
            <a:r>
              <a:rPr lang="it-IT" sz="1900">
                <a:solidFill>
                  <a:schemeClr val="dk1"/>
                </a:solidFill>
              </a:rPr>
              <a:t> </a:t>
            </a:r>
            <a:endParaRPr sz="1900">
              <a:solidFill>
                <a:schemeClr val="dk1"/>
              </a:solidFill>
            </a:endParaRPr>
          </a:p>
          <a:p>
            <a:pPr indent="0" lvl="0" marL="0" rtl="0" algn="ctr">
              <a:spcBef>
                <a:spcPts val="0"/>
              </a:spcBef>
              <a:spcAft>
                <a:spcPts val="0"/>
              </a:spcAft>
              <a:buNone/>
            </a:pPr>
            <a:r>
              <a:rPr lang="it-IT" sz="1900">
                <a:solidFill>
                  <a:schemeClr val="dk1"/>
                </a:solidFill>
              </a:rPr>
              <a:t>Era il suo grande amore. Lo accoglie in Paradiso e lo guida fino all’Empireo, il cielo dove risiede Dio. </a:t>
            </a:r>
            <a:endParaRPr sz="1900">
              <a:solidFill>
                <a:schemeClr val="dk1"/>
              </a:solidFill>
            </a:endParaRPr>
          </a:p>
          <a:p>
            <a:pPr indent="0" lvl="0" marL="0" rtl="0" algn="ctr">
              <a:spcBef>
                <a:spcPts val="0"/>
              </a:spcBef>
              <a:spcAft>
                <a:spcPts val="0"/>
              </a:spcAft>
              <a:buNone/>
            </a:pPr>
            <a:r>
              <a:rPr lang="it-IT" sz="1900">
                <a:solidFill>
                  <a:schemeClr val="dk1"/>
                </a:solidFill>
              </a:rPr>
              <a:t>Rappresenta la FEDE/TEOLOGIA</a:t>
            </a:r>
            <a:endParaRPr sz="1900">
              <a:solidFill>
                <a:schemeClr val="dk1"/>
              </a:solidFill>
            </a:endParaRPr>
          </a:p>
        </p:txBody>
      </p:sp>
      <p:sp>
        <p:nvSpPr>
          <p:cNvPr id="186" name="Google Shape;186;g2a8fc6b331df8605_270"/>
          <p:cNvSpPr txBox="1"/>
          <p:nvPr/>
        </p:nvSpPr>
        <p:spPr>
          <a:xfrm>
            <a:off x="8109950" y="4009975"/>
            <a:ext cx="3550200" cy="2284200"/>
          </a:xfrm>
          <a:prstGeom prst="rect">
            <a:avLst/>
          </a:prstGeom>
          <a:solidFill>
            <a:srgbClr val="C9DAF8"/>
          </a:solidFill>
          <a:ln cap="flat" cmpd="sng" w="19050">
            <a:solidFill>
              <a:schemeClr val="dk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b="1" lang="it-IT" sz="1900">
                <a:solidFill>
                  <a:schemeClr val="dk1"/>
                </a:solidFill>
              </a:rPr>
              <a:t>San Bernardo</a:t>
            </a:r>
            <a:endParaRPr b="1" sz="1900">
              <a:solidFill>
                <a:schemeClr val="dk1"/>
              </a:solidFill>
            </a:endParaRPr>
          </a:p>
          <a:p>
            <a:pPr indent="0" lvl="0" marL="0" rtl="0" algn="ctr">
              <a:spcBef>
                <a:spcPts val="0"/>
              </a:spcBef>
              <a:spcAft>
                <a:spcPts val="0"/>
              </a:spcAft>
              <a:buNone/>
            </a:pPr>
            <a:r>
              <a:rPr lang="it-IT" sz="1900">
                <a:solidFill>
                  <a:schemeClr val="dk1"/>
                </a:solidFill>
              </a:rPr>
              <a:t>Fu il fondatore dell’ordine monastico cistercense. Conduce Dante fino alla contemplazione di Dio. </a:t>
            </a:r>
            <a:endParaRPr sz="1900">
              <a:solidFill>
                <a:schemeClr val="dk1"/>
              </a:solidFill>
            </a:endParaRPr>
          </a:p>
          <a:p>
            <a:pPr indent="0" lvl="0" marL="0" rtl="0" algn="ctr">
              <a:spcBef>
                <a:spcPts val="0"/>
              </a:spcBef>
              <a:spcAft>
                <a:spcPts val="0"/>
              </a:spcAft>
              <a:buNone/>
            </a:pPr>
            <a:r>
              <a:rPr lang="it-IT" sz="1900">
                <a:solidFill>
                  <a:schemeClr val="dk1"/>
                </a:solidFill>
              </a:rPr>
              <a:t>Rappresenta la GRAZIA DIVINA</a:t>
            </a:r>
            <a:endParaRPr sz="1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afbf8201445cbdf_0"/>
          <p:cNvPicPr preferRelativeResize="0"/>
          <p:nvPr/>
        </p:nvPicPr>
        <p:blipFill>
          <a:blip r:embed="rId3">
            <a:alphaModFix/>
          </a:blip>
          <a:stretch>
            <a:fillRect/>
          </a:stretch>
        </p:blipFill>
        <p:spPr>
          <a:xfrm>
            <a:off x="10" y="1325"/>
            <a:ext cx="12188826" cy="6857999"/>
          </a:xfrm>
          <a:prstGeom prst="rect">
            <a:avLst/>
          </a:prstGeom>
          <a:noFill/>
          <a:ln>
            <a:noFill/>
          </a:ln>
        </p:spPr>
      </p:pic>
      <p:sp>
        <p:nvSpPr>
          <p:cNvPr id="192" name="Google Shape;192;gafbf8201445cbdf_0"/>
          <p:cNvSpPr txBox="1"/>
          <p:nvPr/>
        </p:nvSpPr>
        <p:spPr>
          <a:xfrm>
            <a:off x="231990" y="171725"/>
            <a:ext cx="3615000" cy="6517200"/>
          </a:xfrm>
          <a:prstGeom prst="rect">
            <a:avLst/>
          </a:prstGeom>
          <a:gradFill>
            <a:gsLst>
              <a:gs pos="0">
                <a:srgbClr val="DB0000"/>
              </a:gs>
              <a:gs pos="100000">
                <a:srgbClr val="540303"/>
              </a:gs>
            </a:gsLst>
            <a:path path="circle">
              <a:fillToRect b="50%" l="50%" r="50%" t="50%"/>
            </a:path>
            <a:tileRect/>
          </a:gradFill>
          <a:ln cap="flat" cmpd="sng" w="28575">
            <a:solidFill>
              <a:srgbClr val="FFFFFF"/>
            </a:solidFill>
            <a:prstDash val="solid"/>
            <a:round/>
            <a:headEnd len="sm" w="sm" type="none"/>
            <a:tailEnd len="sm" w="sm" type="none"/>
          </a:ln>
        </p:spPr>
        <p:txBody>
          <a:bodyPr anchorCtr="0" anchor="t" bIns="121875" lIns="121875" spcFirstLastPara="1" rIns="121875" wrap="square" tIns="121875">
            <a:noAutofit/>
          </a:bodyPr>
          <a:lstStyle/>
          <a:p>
            <a:pPr indent="0" lvl="0" marL="0" rtl="0" algn="ctr">
              <a:spcBef>
                <a:spcPts val="0"/>
              </a:spcBef>
              <a:spcAft>
                <a:spcPts val="0"/>
              </a:spcAft>
              <a:buNone/>
            </a:pPr>
            <a:r>
              <a:rPr b="1" lang="it-IT" sz="1800">
                <a:solidFill>
                  <a:srgbClr val="FFFFFF"/>
                </a:solidFill>
              </a:rPr>
              <a:t>L’INFERNO</a:t>
            </a:r>
            <a:endParaRPr b="1" sz="1800">
              <a:solidFill>
                <a:srgbClr val="FFFFFF"/>
              </a:solidFill>
            </a:endParaRPr>
          </a:p>
          <a:p>
            <a:pPr indent="0" lvl="0" marL="0" rtl="0" algn="ctr">
              <a:spcBef>
                <a:spcPts val="0"/>
              </a:spcBef>
              <a:spcAft>
                <a:spcPts val="0"/>
              </a:spcAft>
              <a:buNone/>
            </a:pPr>
            <a:r>
              <a:rPr b="1" lang="it-IT" sz="1800">
                <a:solidFill>
                  <a:srgbClr val="FFFFFF"/>
                </a:solidFill>
              </a:rPr>
              <a:t>Il poeta è accompagnato nell’Inferno dal poeta Virgilio. L’Inferno è immaginato come una grande voragine a forma di cono che si apre sotto la città di Gerusalemme e ha il vertice al centro della terra dove si trova Lucifero.</a:t>
            </a:r>
            <a:endParaRPr b="1" sz="1800">
              <a:solidFill>
                <a:srgbClr val="FFFFFF"/>
              </a:solidFill>
            </a:endParaRPr>
          </a:p>
          <a:p>
            <a:pPr indent="0" lvl="0" marL="0" rtl="0" algn="ctr">
              <a:spcBef>
                <a:spcPts val="0"/>
              </a:spcBef>
              <a:spcAft>
                <a:spcPts val="0"/>
              </a:spcAft>
              <a:buNone/>
            </a:pPr>
            <a:r>
              <a:rPr b="1" lang="it-IT" sz="1800">
                <a:solidFill>
                  <a:srgbClr val="FFFFFF"/>
                </a:solidFill>
              </a:rPr>
              <a:t>Via via che si scende, sono puniti i peccati più gravi. I dannati sono sottoposti ad atroci sofferenze fisiche e la qualità della pena inflitta dipende dalla cosiddetta “legge del contrappasso”: la pena riflette il peccato commesso in vita. L’Inferno è formato da nove cerchi, il primo dei quali è il Limbo, unico luogo infernale in cui non c’è sofferenza fisica ma solo morale.</a:t>
            </a:r>
            <a:endParaRPr b="1" sz="1800">
              <a:solidFill>
                <a:srgbClr val="FFFFFF"/>
              </a:solidFill>
            </a:endParaRPr>
          </a:p>
        </p:txBody>
      </p:sp>
      <p:sp>
        <p:nvSpPr>
          <p:cNvPr id="193" name="Google Shape;193;gafbf8201445cbdf_0"/>
          <p:cNvSpPr txBox="1"/>
          <p:nvPr/>
        </p:nvSpPr>
        <p:spPr>
          <a:xfrm>
            <a:off x="4411500" y="152975"/>
            <a:ext cx="3248400" cy="6517200"/>
          </a:xfrm>
          <a:prstGeom prst="rect">
            <a:avLst/>
          </a:prstGeom>
          <a:gradFill>
            <a:gsLst>
              <a:gs pos="0">
                <a:srgbClr val="9D562F"/>
              </a:gs>
              <a:gs pos="100000">
                <a:srgbClr val="362014"/>
              </a:gs>
            </a:gsLst>
            <a:path path="circle">
              <a:fillToRect b="50%" l="50%" r="50%" t="50%"/>
            </a:path>
            <a:tileRect/>
          </a:gradFill>
          <a:ln cap="flat" cmpd="sng" w="28575">
            <a:solidFill>
              <a:srgbClr val="FFFFFF"/>
            </a:solidFill>
            <a:prstDash val="solid"/>
            <a:round/>
            <a:headEnd len="sm" w="sm" type="none"/>
            <a:tailEnd len="sm" w="sm" type="none"/>
          </a:ln>
        </p:spPr>
        <p:txBody>
          <a:bodyPr anchorCtr="0" anchor="t" bIns="121875" lIns="121875" spcFirstLastPara="1" rIns="121875" wrap="square" tIns="121875">
            <a:noAutofit/>
          </a:bodyPr>
          <a:lstStyle/>
          <a:p>
            <a:pPr indent="0" lvl="0" marL="0" rtl="0" algn="ctr">
              <a:spcBef>
                <a:spcPts val="0"/>
              </a:spcBef>
              <a:spcAft>
                <a:spcPts val="0"/>
              </a:spcAft>
              <a:buNone/>
            </a:pPr>
            <a:r>
              <a:rPr b="1" lang="it-IT" sz="2000">
                <a:solidFill>
                  <a:srgbClr val="FFFFFF"/>
                </a:solidFill>
              </a:rPr>
              <a:t>IL PURGATORIO</a:t>
            </a:r>
            <a:endParaRPr b="1" sz="2000">
              <a:solidFill>
                <a:srgbClr val="FFFFFF"/>
              </a:solidFill>
            </a:endParaRPr>
          </a:p>
          <a:p>
            <a:pPr indent="0" lvl="0" marL="0" rtl="0" algn="ctr">
              <a:spcBef>
                <a:spcPts val="0"/>
              </a:spcBef>
              <a:spcAft>
                <a:spcPts val="0"/>
              </a:spcAft>
              <a:buNone/>
            </a:pPr>
            <a:r>
              <a:rPr b="1" lang="it-IT" sz="1900">
                <a:solidFill>
                  <a:srgbClr val="FFFFFF"/>
                </a:solidFill>
              </a:rPr>
              <a:t>Dante sempre guidato da Virgilio arriva alla montagna del Purgatorio, sulla quale si trovano le anime che, dopo un periodo di espiazione dei loro peccati, saranno ammesse in Paradiso. La loro pena consiste nella sofferenza per la privazione di Dio; gli spiriti purganti, però, sanno che un giorno godranno della beatitudine eterna. Le anime sono distribuite in sette gironi sulle quali le colpe punite, meno gravi via via che si sale, sono distinte secondo i sette peccati capitali.</a:t>
            </a:r>
            <a:endParaRPr b="1" sz="1900">
              <a:solidFill>
                <a:srgbClr val="FFFFFF"/>
              </a:solidFill>
            </a:endParaRPr>
          </a:p>
        </p:txBody>
      </p:sp>
      <p:sp>
        <p:nvSpPr>
          <p:cNvPr id="194" name="Google Shape;194;gafbf8201445cbdf_0"/>
          <p:cNvSpPr txBox="1"/>
          <p:nvPr/>
        </p:nvSpPr>
        <p:spPr>
          <a:xfrm>
            <a:off x="8487775" y="152975"/>
            <a:ext cx="3478500" cy="6517200"/>
          </a:xfrm>
          <a:prstGeom prst="rect">
            <a:avLst/>
          </a:prstGeom>
          <a:noFill/>
          <a:ln cap="flat" cmpd="sng" w="28575">
            <a:solidFill>
              <a:srgbClr val="000000"/>
            </a:solidFill>
            <a:prstDash val="solid"/>
            <a:round/>
            <a:headEnd len="sm" w="sm" type="none"/>
            <a:tailEnd len="sm" w="sm" type="none"/>
          </a:ln>
        </p:spPr>
        <p:txBody>
          <a:bodyPr anchorCtr="0" anchor="t" bIns="121875" lIns="121875" spcFirstLastPara="1" rIns="121875" wrap="square" tIns="121875">
            <a:noAutofit/>
          </a:bodyPr>
          <a:lstStyle/>
          <a:p>
            <a:pPr indent="0" lvl="0" marL="0" rtl="0" algn="ctr">
              <a:spcBef>
                <a:spcPts val="0"/>
              </a:spcBef>
              <a:spcAft>
                <a:spcPts val="0"/>
              </a:spcAft>
              <a:buNone/>
            </a:pPr>
            <a:r>
              <a:rPr b="1" lang="it-IT" sz="2000"/>
              <a:t>IL PARADISO</a:t>
            </a:r>
            <a:endParaRPr b="1" sz="2000"/>
          </a:p>
          <a:p>
            <a:pPr indent="0" lvl="0" marL="0" rtl="0" algn="ctr">
              <a:spcBef>
                <a:spcPts val="0"/>
              </a:spcBef>
              <a:spcAft>
                <a:spcPts val="0"/>
              </a:spcAft>
              <a:buNone/>
            </a:pPr>
            <a:r>
              <a:rPr b="1" lang="it-IT" sz="1900"/>
              <a:t>Dante in Paradiso è guidato da Beatrice. Il Paradiso è formato da 9 cieli. Oltre i cieli si trova l’Empireo, il Paradiso vero e proprio, “pura luce”, immobile sede di Dio e di tutti i beati. Dante sale di cielo in cielo e incontra in ciascuno di essi gruppi di anime che, eccezionalmente, scendono dall’Empireo per incontrarlo e gli si manifestano sotto forma luminosa. Nell’Empireo, dove tutti i beati sono raccolti in un immenso anfiteatro a forma di “candida rosa”, San Bernardo prende il posto di Beatrice e guida Dante alla contemplazione di Dio.</a:t>
            </a:r>
            <a:endParaRPr b="1" sz="1900"/>
          </a:p>
        </p:txBody>
      </p:sp>
      <p:cxnSp>
        <p:nvCxnSpPr>
          <p:cNvPr id="195" name="Google Shape;195;gafbf8201445cbdf_0"/>
          <p:cNvCxnSpPr/>
          <p:nvPr/>
        </p:nvCxnSpPr>
        <p:spPr>
          <a:xfrm flipH="1">
            <a:off x="8096441" y="5980"/>
            <a:ext cx="13500" cy="6848700"/>
          </a:xfrm>
          <a:prstGeom prst="straightConnector1">
            <a:avLst/>
          </a:prstGeom>
          <a:noFill/>
          <a:ln cap="flat" cmpd="sng" w="57150">
            <a:solidFill>
              <a:srgbClr val="4A86E8"/>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
          <p:cNvSpPr txBox="1"/>
          <p:nvPr>
            <p:ph type="title"/>
          </p:nvPr>
        </p:nvSpPr>
        <p:spPr>
          <a:xfrm>
            <a:off x="1218813" y="690052"/>
            <a:ext cx="9751200" cy="678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onstantia"/>
              <a:buNone/>
            </a:pPr>
            <a:r>
              <a:rPr b="1" lang="it-IT"/>
              <a:t>La Divina Commedia</a:t>
            </a:r>
            <a:endParaRPr b="1"/>
          </a:p>
        </p:txBody>
      </p:sp>
      <p:sp>
        <p:nvSpPr>
          <p:cNvPr id="202" name="Google Shape;202;p4"/>
          <p:cNvSpPr txBox="1"/>
          <p:nvPr>
            <p:ph idx="1" type="body"/>
          </p:nvPr>
        </p:nvSpPr>
        <p:spPr>
          <a:xfrm>
            <a:off x="1218821" y="1482282"/>
            <a:ext cx="9751200" cy="426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it-IT" sz="1950"/>
              <a:t>La Commedia è il poema, scritto fra il 1304 (o 1306) e il 1321, che descrive il viaggio immaginario di Dante nei tre regni dell’aldilà, cioè Inferno, Purgatorio e Paradiso, dopo che il poeta si è smarrito in un bosco minaccioso dove ha temuto per la sua vita.</a:t>
            </a:r>
            <a:endParaRPr sz="1950"/>
          </a:p>
          <a:p>
            <a:pPr indent="0" lvl="0" marL="0" rtl="0" algn="l">
              <a:lnSpc>
                <a:spcPct val="90000"/>
              </a:lnSpc>
              <a:spcBef>
                <a:spcPts val="1800"/>
              </a:spcBef>
              <a:spcAft>
                <a:spcPts val="0"/>
              </a:spcAft>
              <a:buSzPts val="2400"/>
              <a:buNone/>
            </a:pPr>
            <a:r>
              <a:rPr lang="it-IT" sz="1950"/>
              <a:t>A salvarlo da questo pericolo è il grande poeta latino Virgilio, che sarà guida di Dante nei primi due regni, mentre in Paradiso il poeta riceverà inizialmente aiuto da Beatrice, e poi, giunto alla presenza della Vergine, da San Bernardo.</a:t>
            </a:r>
            <a:endParaRPr sz="1950"/>
          </a:p>
          <a:p>
            <a:pPr indent="0" lvl="0" marL="0" rtl="0" algn="just">
              <a:lnSpc>
                <a:spcPct val="90000"/>
              </a:lnSpc>
              <a:spcBef>
                <a:spcPts val="1800"/>
              </a:spcBef>
              <a:spcAft>
                <a:spcPts val="0"/>
              </a:spcAft>
              <a:buSzPts val="2400"/>
              <a:buNone/>
            </a:pPr>
            <a:r>
              <a:rPr lang="it-IT" sz="1950"/>
              <a:t>Il viaggio si svolge nella settimana di Pasqua del 1300, anno del primo Giubileo, detto anche Anno Santo, periodo in cui la Chiesa offre ai fedeli la possibilità di cancellare le conseguenze  dei peccati commessi in vita senza scontare gli anni di Purgatorio previsti. Dante sceglie di compiere il suo viaggio in quest’anno perché vede in esso un momento favorevole e di buon augurio per la riuscita della sua personale liberazione dal peccato e il conseguimento della salvezza. </a:t>
            </a:r>
            <a:endParaRPr sz="1950"/>
          </a:p>
          <a:p>
            <a:pPr indent="0" lvl="0" marL="0" rtl="0" algn="l">
              <a:lnSpc>
                <a:spcPct val="90000"/>
              </a:lnSpc>
              <a:spcBef>
                <a:spcPts val="1800"/>
              </a:spcBef>
              <a:spcAft>
                <a:spcPts val="0"/>
              </a:spcAft>
              <a:buSzPts val="2400"/>
              <a:buNone/>
            </a:pPr>
            <a:r>
              <a:rPr lang="it-IT" sz="1950"/>
              <a:t>Il suo viaggio culminerà, una volta che si sarà purificato di tutti i peccati, nella visione di Dio in Paradiso.</a:t>
            </a:r>
            <a:endParaRPr sz="1950"/>
          </a:p>
          <a:p>
            <a:pPr indent="0" lvl="0" marL="0" rtl="0" algn="l">
              <a:lnSpc>
                <a:spcPct val="90000"/>
              </a:lnSpc>
              <a:spcBef>
                <a:spcPts val="1800"/>
              </a:spcBef>
              <a:spcAft>
                <a:spcPts val="0"/>
              </a:spcAft>
              <a:buSzPts val="2400"/>
              <a:buNone/>
            </a:pPr>
            <a:r>
              <a:t/>
            </a:r>
            <a:endParaRPr sz="19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dc8f63a940_0_0"/>
          <p:cNvSpPr txBox="1"/>
          <p:nvPr/>
        </p:nvSpPr>
        <p:spPr>
          <a:xfrm>
            <a:off x="1222875" y="1288975"/>
            <a:ext cx="951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nstantia"/>
              <a:ea typeface="Constantia"/>
              <a:cs typeface="Constantia"/>
              <a:sym typeface="Constantia"/>
            </a:endParaRPr>
          </a:p>
        </p:txBody>
      </p:sp>
      <p:sp>
        <p:nvSpPr>
          <p:cNvPr id="209" name="Google Shape;209;gdc8f63a940_0_0"/>
          <p:cNvSpPr txBox="1"/>
          <p:nvPr/>
        </p:nvSpPr>
        <p:spPr>
          <a:xfrm>
            <a:off x="710575" y="873475"/>
            <a:ext cx="95187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100"/>
              <a:buFont typeface="Arial"/>
              <a:buNone/>
            </a:pPr>
            <a:r>
              <a:rPr b="1" i="0" lang="it-IT" sz="4100" u="none" cap="none" strike="noStrike">
                <a:solidFill>
                  <a:schemeClr val="dk1"/>
                </a:solidFill>
                <a:latin typeface="Constantia"/>
                <a:ea typeface="Constantia"/>
                <a:cs typeface="Constantia"/>
                <a:sym typeface="Constantia"/>
              </a:rPr>
              <a:t>Inferno</a:t>
            </a:r>
            <a:endParaRPr b="1" i="0" sz="6100" u="none" cap="none" strike="noStrike">
              <a:solidFill>
                <a:schemeClr val="dk1"/>
              </a:solidFill>
              <a:latin typeface="Constantia"/>
              <a:ea typeface="Constantia"/>
              <a:cs typeface="Constantia"/>
              <a:sym typeface="Constantia"/>
            </a:endParaRPr>
          </a:p>
        </p:txBody>
      </p:sp>
      <p:sp>
        <p:nvSpPr>
          <p:cNvPr id="210" name="Google Shape;210;gdc8f63a940_0_0"/>
          <p:cNvSpPr txBox="1"/>
          <p:nvPr/>
        </p:nvSpPr>
        <p:spPr>
          <a:xfrm>
            <a:off x="710575" y="1883875"/>
            <a:ext cx="48420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chemeClr val="dk1"/>
                </a:solidFill>
                <a:latin typeface="Constantia"/>
                <a:ea typeface="Constantia"/>
                <a:cs typeface="Constantia"/>
                <a:sym typeface="Constantia"/>
              </a:rPr>
              <a:t>L’inferno è un’enorme voragine a forma di imbuto creata dal capo degli angeli ribelli a Dio, Lucifero, quando venne scagliato dall’alto dei cieli e conficcato al centro della Terra,</a:t>
            </a:r>
            <a:endParaRPr b="0" i="0" sz="20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chemeClr val="dk1"/>
                </a:solidFill>
                <a:latin typeface="Constantia"/>
                <a:ea typeface="Constantia"/>
                <a:cs typeface="Constantia"/>
                <a:sym typeface="Constantia"/>
              </a:rPr>
              <a:t>L’Inferno si presenta a Dante come una serie di cerchi d</a:t>
            </a:r>
            <a:r>
              <a:rPr lang="it-IT" sz="2000">
                <a:solidFill>
                  <a:schemeClr val="dk1"/>
                </a:solidFill>
                <a:latin typeface="Constantia"/>
                <a:ea typeface="Constantia"/>
                <a:cs typeface="Constantia"/>
                <a:sym typeface="Constantia"/>
              </a:rPr>
              <a:t>e</a:t>
            </a:r>
            <a:r>
              <a:rPr b="0" i="0" lang="it-IT" sz="2000" u="none" cap="none" strike="noStrike">
                <a:solidFill>
                  <a:schemeClr val="dk1"/>
                </a:solidFill>
                <a:latin typeface="Constantia"/>
                <a:ea typeface="Constantia"/>
                <a:cs typeface="Constantia"/>
                <a:sym typeface="Constantia"/>
              </a:rPr>
              <a:t>gradanti e concentrici dove i peccatori sono distribuiti in gironi.</a:t>
            </a:r>
            <a:endParaRPr b="0" i="0" sz="2000" u="none" cap="none" strike="noStrike">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chemeClr val="dk1"/>
                </a:solidFill>
                <a:latin typeface="Constantia"/>
                <a:ea typeface="Constantia"/>
                <a:cs typeface="Constantia"/>
                <a:sym typeface="Constantia"/>
              </a:rPr>
              <a:t>I peccati diventano sempre più gravi man mano che si scende verso il fondo dell’Inferno.</a:t>
            </a:r>
            <a:endParaRPr b="0" i="0" sz="2000" u="none" cap="none" strike="noStrike">
              <a:solidFill>
                <a:schemeClr val="dk1"/>
              </a:solidFill>
              <a:latin typeface="Constantia"/>
              <a:ea typeface="Constantia"/>
              <a:cs typeface="Constantia"/>
              <a:sym typeface="Constantia"/>
            </a:endParaRPr>
          </a:p>
        </p:txBody>
      </p:sp>
      <p:pic>
        <p:nvPicPr>
          <p:cNvPr id="211" name="Google Shape;211;gdc8f63a940_0_0"/>
          <p:cNvPicPr preferRelativeResize="0"/>
          <p:nvPr/>
        </p:nvPicPr>
        <p:blipFill rotWithShape="1">
          <a:blip r:embed="rId3">
            <a:alphaModFix/>
          </a:blip>
          <a:srcRect b="0" l="0" r="0" t="0"/>
          <a:stretch/>
        </p:blipFill>
        <p:spPr>
          <a:xfrm>
            <a:off x="5705050" y="2091150"/>
            <a:ext cx="5842900" cy="3156350"/>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Libri tema classico 16x9">
  <a:themeElements>
    <a:clrScheme name="BooksClassic_16x9">
      <a:dk1>
        <a:srgbClr val="6A3A20"/>
      </a:dk1>
      <a:lt1>
        <a:srgbClr val="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bri tema classico 16x9">
  <a:themeElements>
    <a:clrScheme name="BooksClassic_16x9">
      <a:dk1>
        <a:srgbClr val="6A3A20"/>
      </a:dk1>
      <a:lt1>
        <a:srgbClr val="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BooksClassic_16x9">
      <a:dk1>
        <a:srgbClr val="6A3A20"/>
      </a:dk1>
      <a:lt1>
        <a:srgbClr val="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2021-03-24T14:48:22Z</dcterms:created>
  <dc:creator>Ludovico Cavalletto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