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9144000" cy="5143500" type="screen16x9"/>
  <p:notesSz cx="6858000" cy="9144000"/>
  <p:embeddedFontLst>
    <p:embeddedFont>
      <p:font typeface="Lato Light" panose="020B0604020202020204" charset="0"/>
      <p:regular r:id="rId26"/>
      <p:bold r:id="rId27"/>
      <p:italic r:id="rId28"/>
      <p:boldItalic r:id="rId29"/>
    </p:embeddedFont>
    <p:embeddedFont>
      <p:font typeface="Lato" panose="020B0604020202020204" charset="0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4" d="100"/>
          <a:sy n="94" d="100"/>
        </p:scale>
        <p:origin x="396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57003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d8688cb3a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d8688cb3a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67116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fbbcd717200610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2fbbcd717200610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7523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4c170a011d32881c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4c170a011d32881c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559632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4c170a011d32881c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4c170a011d32881c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94352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4c170a011d32881c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4c170a011d32881c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52710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4c170a011d32881c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4c170a011d32881c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05376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4c170a011d32881c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4c170a011d32881c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00789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4c170a011d32881c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4c170a011d32881c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49854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4c170a011d32881c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4c170a011d32881c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58301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4c170a011d32881c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4c170a011d32881c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51639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4c170a011d32881c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4c170a011d32881c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340558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1f5a554dbf_0_4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1f5a554dbf_0_4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37523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4c170a011d32881c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4c170a011d32881c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83736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4c170a011d32881c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4c170a011d32881c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08305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4c170a011d32881c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4c170a011d32881c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82159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4c170a011d32881c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4c170a011d32881c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24954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1f5a554dbf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1f5a554dbf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53018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1f5a554dbf_0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1f5a554dbf_0_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65862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1f5d7f86e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1f5d7f86e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8729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1f5a554dbf_0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1f5a554dbf_0_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03462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1f5a554dbf_0_3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1f5a554dbf_0_3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300420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1f5a554dbf_0_3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1f5a554dbf_0_3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85438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f5a554dbf_0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1f5a554dbf_0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4388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B7E1CD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/>
          <p:nvPr/>
        </p:nvSpPr>
        <p:spPr>
          <a:xfrm>
            <a:off x="798578" y="703150"/>
            <a:ext cx="7546845" cy="37964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B5394"/>
                </a:solidFill>
                <a:latin typeface="Merienda"/>
              </a:rPr>
              <a:t>Marcovaldo a fumetti</a:t>
            </a:r>
            <a:br>
              <a:rPr b="1" i="0"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B5394"/>
                </a:solidFill>
                <a:latin typeface="Merienda"/>
              </a:rPr>
            </a:br>
            <a:r>
              <a:rPr b="1" i="0"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B5394"/>
                </a:solidFill>
                <a:latin typeface="Merienda"/>
              </a:rPr>
              <a:t>classe 2^ C</a:t>
            </a:r>
            <a:br>
              <a:rPr b="1" i="0"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B5394"/>
                </a:solidFill>
                <a:latin typeface="Merienda"/>
              </a:rPr>
            </a:br>
            <a:r>
              <a:rPr b="1" i="0"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B5394"/>
                </a:solidFill>
                <a:latin typeface="Merienda"/>
              </a:rPr>
              <a:t>a.s. 2020-2021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0466" y="152400"/>
            <a:ext cx="6963069" cy="4838701"/>
          </a:xfrm>
          <a:prstGeom prst="rect">
            <a:avLst/>
          </a:prstGeom>
          <a:noFill/>
          <a:ln w="38100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4041" y="152400"/>
            <a:ext cx="6875917" cy="4838699"/>
          </a:xfrm>
          <a:prstGeom prst="rect">
            <a:avLst/>
          </a:prstGeom>
          <a:noFill/>
          <a:ln w="38100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5782" y="152400"/>
            <a:ext cx="6992437" cy="4838704"/>
          </a:xfrm>
          <a:prstGeom prst="rect">
            <a:avLst/>
          </a:prstGeom>
          <a:noFill/>
          <a:ln w="381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0569" y="152400"/>
            <a:ext cx="6862861" cy="4838703"/>
          </a:xfrm>
          <a:prstGeom prst="rect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9979" y="152400"/>
            <a:ext cx="7084042" cy="4838700"/>
          </a:xfrm>
          <a:prstGeom prst="rect">
            <a:avLst/>
          </a:prstGeom>
          <a:noFill/>
          <a:ln w="38100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0769" y="152400"/>
            <a:ext cx="6922461" cy="4838696"/>
          </a:xfrm>
          <a:prstGeom prst="rect">
            <a:avLst/>
          </a:prstGeom>
          <a:noFill/>
          <a:ln w="38100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7040" y="152400"/>
            <a:ext cx="6929920" cy="4838700"/>
          </a:xfrm>
          <a:prstGeom prst="rect">
            <a:avLst/>
          </a:prstGeom>
          <a:noFill/>
          <a:ln w="381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0747" y="152400"/>
            <a:ext cx="6882506" cy="4838698"/>
          </a:xfrm>
          <a:prstGeom prst="rect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4608" y="152400"/>
            <a:ext cx="6874784" cy="4838698"/>
          </a:xfrm>
          <a:prstGeom prst="rect">
            <a:avLst/>
          </a:prstGeom>
          <a:noFill/>
          <a:ln w="38100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5825" y="152400"/>
            <a:ext cx="6932350" cy="4838703"/>
          </a:xfrm>
          <a:prstGeom prst="rect">
            <a:avLst/>
          </a:prstGeom>
          <a:noFill/>
          <a:ln w="38100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5936" y="306150"/>
            <a:ext cx="6592128" cy="4623027"/>
          </a:xfrm>
          <a:prstGeom prst="rect">
            <a:avLst/>
          </a:prstGeom>
          <a:noFill/>
          <a:ln w="38100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  <a:effectLst>
            <a:outerShdw blurRad="1257300" dist="495300" dir="7620000" algn="bl" rotWithShape="0">
              <a:schemeClr val="accent5">
                <a:alpha val="70000"/>
              </a:scheme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5788" y="152400"/>
            <a:ext cx="6912425" cy="4838697"/>
          </a:xfrm>
          <a:prstGeom prst="rect">
            <a:avLst/>
          </a:prstGeom>
          <a:noFill/>
          <a:ln w="381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8614" y="152400"/>
            <a:ext cx="6946772" cy="4838698"/>
          </a:xfrm>
          <a:prstGeom prst="rect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34"/>
          <p:cNvPicPr preferRelativeResize="0"/>
          <p:nvPr/>
        </p:nvPicPr>
        <p:blipFill rotWithShape="1">
          <a:blip r:embed="rId3">
            <a:alphaModFix/>
          </a:blip>
          <a:srcRect l="1409"/>
          <a:stretch/>
        </p:blipFill>
        <p:spPr>
          <a:xfrm>
            <a:off x="1238276" y="152400"/>
            <a:ext cx="6667449" cy="4838698"/>
          </a:xfrm>
          <a:prstGeom prst="rect">
            <a:avLst/>
          </a:prstGeom>
          <a:noFill/>
          <a:ln w="38100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7449" y="199350"/>
            <a:ext cx="6789102" cy="4749077"/>
          </a:xfrm>
          <a:prstGeom prst="rect">
            <a:avLst/>
          </a:prstGeom>
          <a:noFill/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714375" dist="485775" dir="12780000" algn="bl" rotWithShape="0">
              <a:schemeClr val="accent5">
                <a:alpha val="45000"/>
              </a:scheme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5"/>
          <p:cNvSpPr txBox="1"/>
          <p:nvPr/>
        </p:nvSpPr>
        <p:spPr>
          <a:xfrm>
            <a:off x="3827050" y="1585625"/>
            <a:ext cx="2818800" cy="3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5" name="Google Shape;65;p15" title="Immagine segnaposto di un cane"/>
          <p:cNvPicPr preferRelativeResize="0"/>
          <p:nvPr/>
        </p:nvPicPr>
        <p:blipFill rotWithShape="1">
          <a:blip r:embed="rId3">
            <a:alphaModFix/>
          </a:blip>
          <a:srcRect l="26114" r="26118"/>
          <a:stretch/>
        </p:blipFill>
        <p:spPr>
          <a:xfrm rot="-239460">
            <a:off x="3382113" y="765806"/>
            <a:ext cx="2359361" cy="3292883"/>
          </a:xfrm>
          <a:prstGeom prst="rect">
            <a:avLst/>
          </a:prstGeom>
          <a:noFill/>
          <a:ln w="9525" cap="flat" cmpd="sng">
            <a:solidFill>
              <a:srgbClr val="EFEFE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6" name="Google Shape;6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5124" y="228600"/>
            <a:ext cx="6733751" cy="4721025"/>
          </a:xfrm>
          <a:prstGeom prst="rect">
            <a:avLst/>
          </a:prstGeom>
          <a:noFill/>
          <a:ln w="38100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6"/>
          <p:cNvSpPr txBox="1"/>
          <p:nvPr/>
        </p:nvSpPr>
        <p:spPr>
          <a:xfrm>
            <a:off x="3827050" y="1585625"/>
            <a:ext cx="2818800" cy="3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2" name="Google Shape;7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5875" y="228600"/>
            <a:ext cx="6685047" cy="4711927"/>
          </a:xfrm>
          <a:prstGeom prst="rect">
            <a:avLst/>
          </a:prstGeom>
          <a:noFill/>
          <a:ln w="381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7"/>
          <p:cNvSpPr txBox="1"/>
          <p:nvPr/>
        </p:nvSpPr>
        <p:spPr>
          <a:xfrm>
            <a:off x="3827050" y="1585625"/>
            <a:ext cx="2818800" cy="3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8" name="Google Shape;78;p17"/>
          <p:cNvGrpSpPr/>
          <p:nvPr/>
        </p:nvGrpSpPr>
        <p:grpSpPr>
          <a:xfrm rot="241536">
            <a:off x="3090276" y="463290"/>
            <a:ext cx="2963303" cy="4195962"/>
            <a:chOff x="3090300" y="463425"/>
            <a:chExt cx="2963400" cy="4196100"/>
          </a:xfrm>
        </p:grpSpPr>
        <p:sp>
          <p:nvSpPr>
            <p:cNvPr id="79" name="Google Shape;79;p17"/>
            <p:cNvSpPr/>
            <p:nvPr/>
          </p:nvSpPr>
          <p:spPr>
            <a:xfrm rot="-5400000">
              <a:off x="2473950" y="1079775"/>
              <a:ext cx="4196100" cy="2963400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>
              <a:noFill/>
            </a:ln>
            <a:effectLst>
              <a:outerShdw blurRad="228600" dist="50800" dir="5400000" algn="tl" rotWithShape="0">
                <a:srgbClr val="000000">
                  <a:alpha val="5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80" name="Google Shape;80;p17" title="Immagine segnaposto di un ananas"/>
            <p:cNvPicPr preferRelativeResize="0"/>
            <p:nvPr/>
          </p:nvPicPr>
          <p:blipFill rotWithShape="1">
            <a:blip r:embed="rId3">
              <a:alphaModFix/>
            </a:blip>
            <a:srcRect l="26677" r="26682" b="2496"/>
            <a:stretch/>
          </p:blipFill>
          <p:spPr>
            <a:xfrm>
              <a:off x="3392350" y="765600"/>
              <a:ext cx="2359300" cy="3292799"/>
            </a:xfrm>
            <a:prstGeom prst="rect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81" name="Google Shape;81;p17"/>
            <p:cNvSpPr txBox="1"/>
            <p:nvPr/>
          </p:nvSpPr>
          <p:spPr>
            <a:xfrm>
              <a:off x="3162600" y="4070293"/>
              <a:ext cx="2818800" cy="55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800">
                  <a:solidFill>
                    <a:srgbClr val="434343"/>
                  </a:solidFill>
                  <a:latin typeface="Lato"/>
                  <a:ea typeface="Lato"/>
                  <a:cs typeface="Lato"/>
                  <a:sym typeface="Lato"/>
                </a:rPr>
                <a:t>Pineapple</a:t>
              </a:r>
              <a:endParaRPr sz="18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pic>
        <p:nvPicPr>
          <p:cNvPr id="82" name="Google Shape;82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49627" y="228600"/>
            <a:ext cx="6644747" cy="4681898"/>
          </a:xfrm>
          <a:prstGeom prst="rect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8"/>
          <p:cNvSpPr/>
          <p:nvPr/>
        </p:nvSpPr>
        <p:spPr>
          <a:xfrm>
            <a:off x="0" y="0"/>
            <a:ext cx="9144000" cy="2569200"/>
          </a:xfrm>
          <a:prstGeom prst="rect">
            <a:avLst/>
          </a:prstGeom>
          <a:solidFill>
            <a:srgbClr val="B7E1C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8" name="Google Shape;88;p18"/>
          <p:cNvGrpSpPr/>
          <p:nvPr/>
        </p:nvGrpSpPr>
        <p:grpSpPr>
          <a:xfrm rot="-240508">
            <a:off x="3090083" y="463508"/>
            <a:ext cx="2963240" cy="4195874"/>
            <a:chOff x="3090300" y="463425"/>
            <a:chExt cx="2963400" cy="4196100"/>
          </a:xfrm>
        </p:grpSpPr>
        <p:sp>
          <p:nvSpPr>
            <p:cNvPr id="89" name="Google Shape;89;p18"/>
            <p:cNvSpPr/>
            <p:nvPr/>
          </p:nvSpPr>
          <p:spPr>
            <a:xfrm rot="-5400000">
              <a:off x="2473950" y="1079775"/>
              <a:ext cx="4196100" cy="2963400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>
              <a:noFill/>
            </a:ln>
            <a:effectLst>
              <a:outerShdw blurRad="228600" dist="50800" dir="5400000" algn="tl" rotWithShape="0">
                <a:srgbClr val="000000">
                  <a:alpha val="5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90" name="Google Shape;90;p18" title="Immagine segnaposto di una sedia"/>
            <p:cNvPicPr preferRelativeResize="0"/>
            <p:nvPr/>
          </p:nvPicPr>
          <p:blipFill rotWithShape="1">
            <a:blip r:embed="rId3">
              <a:alphaModFix/>
            </a:blip>
            <a:srcRect l="19593" t="40073" r="16459" b="522"/>
            <a:stretch/>
          </p:blipFill>
          <p:spPr>
            <a:xfrm>
              <a:off x="3392350" y="765600"/>
              <a:ext cx="2359302" cy="3292806"/>
            </a:xfrm>
            <a:prstGeom prst="rect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91" name="Google Shape;91;p18"/>
            <p:cNvSpPr txBox="1"/>
            <p:nvPr/>
          </p:nvSpPr>
          <p:spPr>
            <a:xfrm>
              <a:off x="3162600" y="4070293"/>
              <a:ext cx="2818800" cy="55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800">
                  <a:solidFill>
                    <a:srgbClr val="434343"/>
                  </a:solidFill>
                  <a:latin typeface="Lato"/>
                  <a:ea typeface="Lato"/>
                  <a:cs typeface="Lato"/>
                  <a:sym typeface="Lato"/>
                </a:rPr>
                <a:t>Chair</a:t>
              </a:r>
              <a:endParaRPr sz="18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pic>
        <p:nvPicPr>
          <p:cNvPr id="92" name="Google Shape;92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42887" y="282525"/>
            <a:ext cx="6658225" cy="4627699"/>
          </a:xfrm>
          <a:prstGeom prst="rect">
            <a:avLst/>
          </a:prstGeom>
          <a:noFill/>
          <a:ln w="38100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9"/>
          <p:cNvSpPr txBox="1"/>
          <p:nvPr/>
        </p:nvSpPr>
        <p:spPr>
          <a:xfrm>
            <a:off x="3827050" y="1585625"/>
            <a:ext cx="2818800" cy="3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8" name="Google Shape;98;p19"/>
          <p:cNvGrpSpPr/>
          <p:nvPr/>
        </p:nvGrpSpPr>
        <p:grpSpPr>
          <a:xfrm>
            <a:off x="2361151" y="783603"/>
            <a:ext cx="4421844" cy="3576305"/>
            <a:chOff x="2361151" y="783603"/>
            <a:chExt cx="4421844" cy="3576305"/>
          </a:xfrm>
        </p:grpSpPr>
        <p:sp>
          <p:nvSpPr>
            <p:cNvPr id="99" name="Google Shape;99;p19"/>
            <p:cNvSpPr/>
            <p:nvPr/>
          </p:nvSpPr>
          <p:spPr>
            <a:xfrm rot="-248076">
              <a:off x="2474018" y="930601"/>
              <a:ext cx="4196111" cy="3282308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>
              <a:noFill/>
            </a:ln>
            <a:effectLst>
              <a:outerShdw blurRad="228600" dist="50800" dir="5400000" algn="tl" rotWithShape="0">
                <a:srgbClr val="000000">
                  <a:alpha val="5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00" name="Google Shape;100;p19" title=" Immagine segnaposto di un’auto"/>
            <p:cNvPicPr preferRelativeResize="0"/>
            <p:nvPr/>
          </p:nvPicPr>
          <p:blipFill rotWithShape="1">
            <a:blip r:embed="rId3">
              <a:alphaModFix/>
            </a:blip>
            <a:srcRect l="-4" t="13654" r="52151" b="13639"/>
            <a:stretch/>
          </p:blipFill>
          <p:spPr>
            <a:xfrm rot="-5648076">
              <a:off x="3381529" y="630921"/>
              <a:ext cx="2359373" cy="3584695"/>
            </a:xfrm>
            <a:prstGeom prst="rect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pic>
        <p:nvPicPr>
          <p:cNvPr id="101" name="Google Shape;101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72312" y="172050"/>
            <a:ext cx="6799376" cy="4792700"/>
          </a:xfrm>
          <a:prstGeom prst="rect">
            <a:avLst/>
          </a:prstGeom>
          <a:noFill/>
          <a:ln w="38100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20"/>
          <p:cNvGrpSpPr/>
          <p:nvPr/>
        </p:nvGrpSpPr>
        <p:grpSpPr>
          <a:xfrm rot="-248076">
            <a:off x="2474018" y="930601"/>
            <a:ext cx="4196111" cy="3282308"/>
            <a:chOff x="2474075" y="1158675"/>
            <a:chExt cx="4196100" cy="3282300"/>
          </a:xfrm>
        </p:grpSpPr>
        <p:sp>
          <p:nvSpPr>
            <p:cNvPr id="107" name="Google Shape;107;p20"/>
            <p:cNvSpPr/>
            <p:nvPr/>
          </p:nvSpPr>
          <p:spPr>
            <a:xfrm>
              <a:off x="2474075" y="1158675"/>
              <a:ext cx="4196100" cy="3282300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>
              <a:noFill/>
            </a:ln>
            <a:effectLst>
              <a:outerShdw blurRad="228600" dist="50800" dir="5400000" algn="tl" rotWithShape="0">
                <a:srgbClr val="000000">
                  <a:alpha val="5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08" name="Google Shape;108;p20" descr="genie-austin-19988.jpg"/>
            <p:cNvPicPr preferRelativeResize="0"/>
            <p:nvPr/>
          </p:nvPicPr>
          <p:blipFill rotWithShape="1">
            <a:blip r:embed="rId3">
              <a:alphaModFix/>
            </a:blip>
            <a:srcRect l="-4" t="13654" r="52151" b="13639"/>
            <a:stretch/>
          </p:blipFill>
          <p:spPr>
            <a:xfrm rot="-5400000">
              <a:off x="3392318" y="858600"/>
              <a:ext cx="2359367" cy="3584686"/>
            </a:xfrm>
            <a:prstGeom prst="rect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sp>
        <p:nvSpPr>
          <p:cNvPr id="109" name="Google Shape;109;p20"/>
          <p:cNvSpPr txBox="1"/>
          <p:nvPr/>
        </p:nvSpPr>
        <p:spPr>
          <a:xfrm>
            <a:off x="3827050" y="1585625"/>
            <a:ext cx="2818800" cy="3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0" name="Google Shape;110;p20"/>
          <p:cNvGrpSpPr/>
          <p:nvPr/>
        </p:nvGrpSpPr>
        <p:grpSpPr>
          <a:xfrm rot="237397">
            <a:off x="2473978" y="930624"/>
            <a:ext cx="4196030" cy="3282245"/>
            <a:chOff x="2474075" y="1158675"/>
            <a:chExt cx="4196100" cy="3282300"/>
          </a:xfrm>
        </p:grpSpPr>
        <p:sp>
          <p:nvSpPr>
            <p:cNvPr id="111" name="Google Shape;111;p20"/>
            <p:cNvSpPr/>
            <p:nvPr/>
          </p:nvSpPr>
          <p:spPr>
            <a:xfrm>
              <a:off x="2474075" y="1158675"/>
              <a:ext cx="4196100" cy="3282300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>
              <a:noFill/>
            </a:ln>
            <a:effectLst>
              <a:outerShdw blurRad="228600" dist="50800" dir="5400000" algn="tl" rotWithShape="0">
                <a:srgbClr val="000000">
                  <a:alpha val="5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0"/>
            <p:cNvSpPr txBox="1"/>
            <p:nvPr/>
          </p:nvSpPr>
          <p:spPr>
            <a:xfrm rot="366">
              <a:off x="3162755" y="3864839"/>
              <a:ext cx="2818500" cy="55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800">
                  <a:solidFill>
                    <a:srgbClr val="434343"/>
                  </a:solidFill>
                  <a:latin typeface="Lato"/>
                  <a:ea typeface="Lato"/>
                  <a:cs typeface="Lato"/>
                  <a:sym typeface="Lato"/>
                </a:rPr>
                <a:t>Car</a:t>
              </a:r>
              <a:endParaRPr sz="18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pic>
          <p:nvPicPr>
            <p:cNvPr id="113" name="Google Shape;113;p20" title=" Immagine segnaposto di un’auto"/>
            <p:cNvPicPr preferRelativeResize="0"/>
            <p:nvPr/>
          </p:nvPicPr>
          <p:blipFill rotWithShape="1">
            <a:blip r:embed="rId3">
              <a:alphaModFix/>
            </a:blip>
            <a:srcRect l="-4" t="13654" r="52151" b="13639"/>
            <a:stretch/>
          </p:blipFill>
          <p:spPr>
            <a:xfrm rot="-5400000">
              <a:off x="3392318" y="858600"/>
              <a:ext cx="2359367" cy="3584686"/>
            </a:xfrm>
            <a:prstGeom prst="rect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pic>
        <p:nvPicPr>
          <p:cNvPr id="114" name="Google Shape;114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93524" y="175600"/>
            <a:ext cx="6756952" cy="4784376"/>
          </a:xfrm>
          <a:prstGeom prst="rect">
            <a:avLst/>
          </a:prstGeom>
          <a:noFill/>
          <a:ln w="381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1"/>
          <p:cNvSpPr txBox="1"/>
          <p:nvPr/>
        </p:nvSpPr>
        <p:spPr>
          <a:xfrm>
            <a:off x="3827050" y="1585625"/>
            <a:ext cx="2818800" cy="3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21"/>
          <p:cNvSpPr/>
          <p:nvPr/>
        </p:nvSpPr>
        <p:spPr>
          <a:xfrm rot="-253930">
            <a:off x="2473983" y="1079876"/>
            <a:ext cx="4196213" cy="296348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21"/>
          <p:cNvSpPr txBox="1"/>
          <p:nvPr/>
        </p:nvSpPr>
        <p:spPr>
          <a:xfrm rot="-253930">
            <a:off x="2686587" y="1553560"/>
            <a:ext cx="3771101" cy="201605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4800">
                <a:solidFill>
                  <a:srgbClr val="999999"/>
                </a:solidFill>
                <a:latin typeface="Lato Light"/>
                <a:ea typeface="Lato Light"/>
                <a:cs typeface="Lato Light"/>
                <a:sym typeface="Lato Light"/>
              </a:rPr>
              <a:t>[Bicicletta]</a:t>
            </a:r>
            <a:endParaRPr sz="4800">
              <a:solidFill>
                <a:srgbClr val="999999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122" name="Google Shape;12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5800" y="191775"/>
            <a:ext cx="6912401" cy="4814248"/>
          </a:xfrm>
          <a:prstGeom prst="rect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</Words>
  <Application>Microsoft Office PowerPoint</Application>
  <PresentationFormat>Presentazione su schermo (16:9)</PresentationFormat>
  <Paragraphs>5</Paragraphs>
  <Slides>23</Slides>
  <Notes>23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23</vt:i4>
      </vt:variant>
    </vt:vector>
  </HeadingPairs>
  <TitlesOfParts>
    <vt:vector size="28" baseType="lpstr">
      <vt:lpstr>Arial</vt:lpstr>
      <vt:lpstr>Lato Light</vt:lpstr>
      <vt:lpstr>Merienda</vt:lpstr>
      <vt:lpstr>Lato</vt:lpstr>
      <vt:lpstr>Simple Light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Francesca</dc:creator>
  <cp:lastModifiedBy>Francesca</cp:lastModifiedBy>
  <cp:revision>1</cp:revision>
  <dcterms:modified xsi:type="dcterms:W3CDTF">2021-05-16T15:39:54Z</dcterms:modified>
</cp:coreProperties>
</file>