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Amatic SC" panose="020B0604020202020204" charset="-79"/>
      <p:regular r:id="rId25"/>
      <p:bold r:id="rId26"/>
    </p:embeddedFont>
    <p:embeddedFont>
      <p:font typeface="Source Code Pro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02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5286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1994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fde7b017eb581b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fde7b017eb581b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798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fde7b017eb581b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fde7b017eb581b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883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fde7b017eb581b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fde7b017eb581b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3870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fde7b017eb581b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fde7b017eb581b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6597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fde7b017eb581b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fde7b017eb581b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5373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fde7b017eb581b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fde7b017eb581b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1305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fde7b017eb581b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fde7b017eb581b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631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fde7b017eb581b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fde7b017eb581b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8298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fde7b017eb581b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fde7b017eb581b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0296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fde7b017eb581b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fde7b017eb581b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6413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fde7b017eb581b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fde7b017eb581b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7678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fde7b017eb581b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fde7b017eb581b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39021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fde7b017eb581b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fde7b017eb581b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083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fde7b017eb581b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fde7b017eb581b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2796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fde7b017eb581b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fde7b017eb581b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309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fde7b017eb581b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fde7b017eb581b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3910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fde7b017eb581b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fde7b017eb581b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6841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fde7b017eb581b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fde7b017eb581b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9610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fde7b017eb581b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fde7b017eb581b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2958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fde7b017eb581b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fde7b017eb581b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5190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fde7b017eb581b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fde7b017eb581b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211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7285" y="152400"/>
            <a:ext cx="6869430" cy="4838704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  <a:effectLst>
            <a:outerShdw blurRad="928688" dist="257175" dir="10020000" algn="bl" rotWithShape="0">
              <a:srgbClr val="9900FF">
                <a:alpha val="38000"/>
              </a:srgbClr>
            </a:outerShdw>
          </a:effectLst>
        </p:spPr>
      </p:pic>
      <p:sp>
        <p:nvSpPr>
          <p:cNvPr id="57" name="Google Shape;57;p13"/>
          <p:cNvSpPr txBox="1"/>
          <p:nvPr/>
        </p:nvSpPr>
        <p:spPr>
          <a:xfrm>
            <a:off x="-1791050" y="688850"/>
            <a:ext cx="73356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309" y="152400"/>
            <a:ext cx="6801382" cy="4838697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797" y="152400"/>
            <a:ext cx="6790407" cy="4838702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766" y="152400"/>
            <a:ext cx="6860467" cy="483869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620" y="152400"/>
            <a:ext cx="6780760" cy="4838698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288" y="152400"/>
            <a:ext cx="6889424" cy="4838701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854" y="152400"/>
            <a:ext cx="6852292" cy="4838702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3708" y="152400"/>
            <a:ext cx="6876583" cy="483869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0875" y="152400"/>
            <a:ext cx="6862249" cy="4838698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2601" y="152400"/>
            <a:ext cx="6778798" cy="4838703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9402" y="152400"/>
            <a:ext cx="6965197" cy="4838697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1882" y="152400"/>
            <a:ext cx="6820236" cy="4838699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9396" y="152400"/>
            <a:ext cx="6865209" cy="4838701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349" y="152400"/>
            <a:ext cx="6911302" cy="4838702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019" y="152400"/>
            <a:ext cx="6851962" cy="4838702"/>
          </a:xfrm>
          <a:prstGeom prst="rect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1057275" dist="685800" dir="17580000" algn="bl" rotWithShape="0">
              <a:srgbClr val="9900FF">
                <a:alpha val="2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1282" y="152400"/>
            <a:ext cx="6841435" cy="4838702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618" y="152400"/>
            <a:ext cx="6900763" cy="4838701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8088" y="152400"/>
            <a:ext cx="6887825" cy="4838697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435" y="152400"/>
            <a:ext cx="6861130" cy="4838697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9922" y="152400"/>
            <a:ext cx="6784156" cy="4838699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622" y="152400"/>
            <a:ext cx="6946756" cy="4838704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2780" y="152400"/>
            <a:ext cx="6978439" cy="48387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(16:9)</PresentationFormat>
  <Paragraphs>0</Paragraphs>
  <Slides>22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6" baseType="lpstr">
      <vt:lpstr>Amatic SC</vt:lpstr>
      <vt:lpstr>Source Code Pro</vt:lpstr>
      <vt:lpstr>Arial</vt:lpstr>
      <vt:lpstr>Beach Day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Giurizzato</dc:creator>
  <cp:lastModifiedBy>M</cp:lastModifiedBy>
  <cp:revision>1</cp:revision>
  <dcterms:modified xsi:type="dcterms:W3CDTF">2021-05-16T15:09:26Z</dcterms:modified>
</cp:coreProperties>
</file>